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3"/>
  </p:sldMasterIdLst>
  <p:notesMasterIdLst>
    <p:notesMasterId r:id="rId36"/>
  </p:notesMasterIdLst>
  <p:sldIdLst>
    <p:sldId id="256" r:id="rId4"/>
    <p:sldId id="308" r:id="rId5"/>
    <p:sldId id="260" r:id="rId6"/>
    <p:sldId id="295" r:id="rId7"/>
    <p:sldId id="271" r:id="rId8"/>
    <p:sldId id="263" r:id="rId9"/>
    <p:sldId id="270" r:id="rId10"/>
    <p:sldId id="290" r:id="rId11"/>
    <p:sldId id="289" r:id="rId12"/>
    <p:sldId id="269" r:id="rId13"/>
    <p:sldId id="297" r:id="rId14"/>
    <p:sldId id="296" r:id="rId15"/>
    <p:sldId id="298" r:id="rId16"/>
    <p:sldId id="261" r:id="rId17"/>
    <p:sldId id="307" r:id="rId18"/>
    <p:sldId id="262" r:id="rId19"/>
    <p:sldId id="291" r:id="rId20"/>
    <p:sldId id="306" r:id="rId21"/>
    <p:sldId id="268" r:id="rId22"/>
    <p:sldId id="305" r:id="rId23"/>
    <p:sldId id="304" r:id="rId24"/>
    <p:sldId id="303" r:id="rId25"/>
    <p:sldId id="276" r:id="rId26"/>
    <p:sldId id="293" r:id="rId27"/>
    <p:sldId id="302" r:id="rId28"/>
    <p:sldId id="301" r:id="rId29"/>
    <p:sldId id="292" r:id="rId30"/>
    <p:sldId id="299" r:id="rId31"/>
    <p:sldId id="300" r:id="rId32"/>
    <p:sldId id="266" r:id="rId33"/>
    <p:sldId id="311" r:id="rId34"/>
    <p:sldId id="312" r:id="rId3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EED29361-A654-4351-8B6D-99310AEBF6EF}">
          <p14:sldIdLst>
            <p14:sldId id="256"/>
            <p14:sldId id="308"/>
            <p14:sldId id="260"/>
            <p14:sldId id="295"/>
            <p14:sldId id="271"/>
            <p14:sldId id="263"/>
            <p14:sldId id="270"/>
            <p14:sldId id="290"/>
            <p14:sldId id="289"/>
            <p14:sldId id="269"/>
            <p14:sldId id="297"/>
            <p14:sldId id="296"/>
            <p14:sldId id="298"/>
            <p14:sldId id="261"/>
            <p14:sldId id="307"/>
            <p14:sldId id="262"/>
            <p14:sldId id="291"/>
            <p14:sldId id="306"/>
            <p14:sldId id="268"/>
            <p14:sldId id="305"/>
            <p14:sldId id="304"/>
            <p14:sldId id="303"/>
            <p14:sldId id="276"/>
            <p14:sldId id="293"/>
            <p14:sldId id="302"/>
            <p14:sldId id="301"/>
            <p14:sldId id="292"/>
            <p14:sldId id="299"/>
            <p14:sldId id="300"/>
            <p14:sldId id="266"/>
            <p14:sldId id="311"/>
            <p14:sldId id="31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4B29B0-CB72-BF4E-B958-52562040E410}" v="15" dt="2024-02-08T07:06:36.3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108" autoAdjust="0"/>
    <p:restoredTop sz="95574"/>
  </p:normalViewPr>
  <p:slideViewPr>
    <p:cSldViewPr snapToGrid="0">
      <p:cViewPr>
        <p:scale>
          <a:sx n="109" d="100"/>
          <a:sy n="109" d="100"/>
        </p:scale>
        <p:origin x="1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F6EBC-81B1-2D43-AE49-4A4A286DBD6A}" type="datetimeFigureOut">
              <a:rPr lang="sv-SE" smtClean="0"/>
              <a:t>2024-02-06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EAD3C-7112-F540-8D4E-D24E62A17A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4981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EAD3C-7112-F540-8D4E-D24E62A17A60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0090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EAD3C-7112-F540-8D4E-D24E62A17A60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9039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EAD3C-7112-F540-8D4E-D24E62A17A60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096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EAD3C-7112-F540-8D4E-D24E62A17A60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057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4434DF-C4DB-46BC-81B2-00E63B6D3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8902C8F-61C4-46E4-8A98-E852B63DCD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FA94BE0-EB05-40DC-B41B-5059F9FF0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2/6/24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5F11814-DE1F-4283-9265-5D44C2A86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6C1F3B6-CDF7-49B9-9F53-E95D5E97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23347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FF5E74-E0DF-4602-A6C2-900C1534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4F45ACB-C77C-4E30-8316-A9C804806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FEB289E-DC7A-472D-8040-5F33056D0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2/6/24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559D231-B638-4E43-BD62-748BADFF5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79B1A14-7DDE-436B-B5DA-152526334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54399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404D920A-945C-4923-8FC3-1A929CA8A5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12B05D0-F992-440A-BB6D-4C295D495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69253E3-E313-46F2-A9C9-6F140C14C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2/6/24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BFF0958-144D-431C-9991-0F4F933B9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2F91A9B-1157-44F2-8843-60856316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6739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ndardformgivning (kopia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1" name="Brödtext nivå et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920028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7315200" y="6356350"/>
            <a:ext cx="2844800" cy="368300"/>
          </a:xfrm>
          <a:prstGeom prst="rect">
            <a:avLst/>
          </a:prstGeom>
        </p:spPr>
        <p:txBody>
          <a:bodyPr lIns="45719" tIns="45719" rIns="45719" bIns="45719"/>
          <a:lstStyle>
            <a:lvl1pPr defTabSz="914400">
              <a:defRPr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712572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C4F114-9EC9-4967-874D-FD0606ADB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B655D9E-6137-4248-B38D-6130877D6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134C463-5A50-4DA2-B00A-196C36935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2/6/24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B5C205-474F-4351-A549-1284E0751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0CF5ABA-9BD5-45B1-B9FC-6499CD1C9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67813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E5935B8-E57E-4C7A-90BA-6C8A23E0E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D7D347D-5F1D-4225-84C7-5D55CC976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629002D-941B-4445-B62E-5EE9C8326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2/6/24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EBD28F5-8922-41A9-88DD-C9F2B183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5CDA79C-45CC-4170-948A-DA93F3DA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56266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B89760-0EE4-4995-AFA3-7918A5AD1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92E776C-BF87-457F-B9FE-F0792BAC01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F0234DE-A13A-4CF6-9CB4-81986D54A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B7A0569-6285-4CF2-89E1-E577191AE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2/6/24</a:t>
            </a:fld>
            <a:endParaRPr lang="en-US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C308A7D-D10D-452D-9A89-C88D9ADB3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9C5C865-4668-487A-B360-381D08863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69636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4D87FB-41B6-4106-8E74-4AA97C43A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A7AC278-D7D8-44E7-BE26-8CA15461D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67A2809-5416-4E1A-A3D4-479E0F42D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8148B44-FF35-4CB4-92FD-0F77DFFB3F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1CE38AA1-5ACE-486C-9BDB-D777E5D6DB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01A521F-5BBB-4DFF-8339-A74A0CE78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2/6/24</a:t>
            </a:fld>
            <a:endParaRPr lang="en-US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0E782D4-DC3C-4590-A404-5E0AAB111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7B465ED-0261-477C-A45A-D12DF399B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0451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D793E7-D933-41DE-8CC6-A2E31BCF3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959FD36-0966-4033-9771-E8532502E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2/6/24</a:t>
            </a:fld>
            <a:endParaRPr lang="en-US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34EABD5-546B-4747-A5C0-7EF36278C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1E993D5-9316-47E2-8881-EE4ECED6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91750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89BC58B7-528D-4FBD-83C5-253793ACE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2/6/24</a:t>
            </a:fld>
            <a:endParaRPr lang="en-US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B08CFD4-3F2C-4BAC-8821-47136D113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3093F90-BD24-4E33-8F10-447348706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6239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F5DD0A-9B18-4C73-B07D-B4A07C639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1CC6A06-DCAD-4A54-B855-5BFFC6125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1FA93D7-ED22-43B0-B074-8051D537EF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324B122-C88A-4C5E-86CD-87C2644E3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2/6/24</a:t>
            </a:fld>
            <a:endParaRPr lang="en-US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8AA7395-19A0-4F45-93C4-45D24807B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D695975-0FB3-4017-999E-3A7356FD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21007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3F0E77C-87E4-4DA8-AC14-82563C448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481AEF8-231A-49E3-90A9-CD6EE2F1BD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4479FC9-8828-4B4E-901B-48DDA6885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1331074-F0A7-4A6D-853B-713651187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2/6/24</a:t>
            </a:fld>
            <a:endParaRPr lang="en-US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BA5908A-E4E3-4820-B925-BC025367F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826D937-D15B-4876-B56E-E5BC0195A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25857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B42990BD-47E0-49F9-8843-9BC98241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43B88D8-F3DB-4454-BB20-CFF42E6FE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F0AE60F-DED7-426D-A048-E7147D72A9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08324-A84C-4A45-93B6-78D079CCE772}" type="datetime1">
              <a:rPr lang="en-US" smtClean="0"/>
              <a:t>2/6/24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850E4CE-1CB4-42C6-9AF4-2516B39A2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5062193-93DE-46EF-9921-97D539122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95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3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8.emf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5.emf"/><Relationship Id="rId7" Type="http://schemas.openxmlformats.org/officeDocument/2006/relationships/image" Target="../media/image8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12.emf"/><Relationship Id="rId4" Type="http://schemas.openxmlformats.org/officeDocument/2006/relationships/image" Target="../media/image13.emf"/><Relationship Id="rId9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11" Type="http://schemas.openxmlformats.org/officeDocument/2006/relationships/image" Target="../media/image20.emf"/><Relationship Id="rId5" Type="http://schemas.openxmlformats.org/officeDocument/2006/relationships/image" Target="../media/image13.emf"/><Relationship Id="rId10" Type="http://schemas.openxmlformats.org/officeDocument/2006/relationships/image" Target="../media/image19.emf"/><Relationship Id="rId4" Type="http://schemas.openxmlformats.org/officeDocument/2006/relationships/image" Target="../media/image16.emf"/><Relationship Id="rId9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22.emf"/><Relationship Id="rId3" Type="http://schemas.openxmlformats.org/officeDocument/2006/relationships/image" Target="../media/image5.emf"/><Relationship Id="rId7" Type="http://schemas.openxmlformats.org/officeDocument/2006/relationships/image" Target="../media/image16.emf"/><Relationship Id="rId12" Type="http://schemas.openxmlformats.org/officeDocument/2006/relationships/image" Target="../media/image21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11" Type="http://schemas.openxmlformats.org/officeDocument/2006/relationships/image" Target="../media/image8.emf"/><Relationship Id="rId5" Type="http://schemas.openxmlformats.org/officeDocument/2006/relationships/image" Target="../media/image19.emf"/><Relationship Id="rId10" Type="http://schemas.openxmlformats.org/officeDocument/2006/relationships/image" Target="../media/image9.emf"/><Relationship Id="rId4" Type="http://schemas.openxmlformats.org/officeDocument/2006/relationships/image" Target="../media/image20.emf"/><Relationship Id="rId9" Type="http://schemas.openxmlformats.org/officeDocument/2006/relationships/image" Target="../media/image12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8.emf"/><Relationship Id="rId3" Type="http://schemas.openxmlformats.org/officeDocument/2006/relationships/image" Target="../media/image5.emf"/><Relationship Id="rId7" Type="http://schemas.openxmlformats.org/officeDocument/2006/relationships/image" Target="../media/image19.emf"/><Relationship Id="rId12" Type="http://schemas.openxmlformats.org/officeDocument/2006/relationships/image" Target="../media/image9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11" Type="http://schemas.openxmlformats.org/officeDocument/2006/relationships/image" Target="../media/image12.emf"/><Relationship Id="rId5" Type="http://schemas.openxmlformats.org/officeDocument/2006/relationships/image" Target="../media/image21.emf"/><Relationship Id="rId10" Type="http://schemas.openxmlformats.org/officeDocument/2006/relationships/image" Target="../media/image13.emf"/><Relationship Id="rId4" Type="http://schemas.openxmlformats.org/officeDocument/2006/relationships/image" Target="../media/image22.emf"/><Relationship Id="rId9" Type="http://schemas.openxmlformats.org/officeDocument/2006/relationships/image" Target="../media/image16.emf"/><Relationship Id="rId14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9.emf"/><Relationship Id="rId3" Type="http://schemas.openxmlformats.org/officeDocument/2006/relationships/image" Target="../media/image5.emf"/><Relationship Id="rId7" Type="http://schemas.openxmlformats.org/officeDocument/2006/relationships/image" Target="../media/image20.emf"/><Relationship Id="rId12" Type="http://schemas.openxmlformats.org/officeDocument/2006/relationships/image" Target="../media/image12.emf"/><Relationship Id="rId17" Type="http://schemas.openxmlformats.org/officeDocument/2006/relationships/image" Target="../media/image29.emf"/><Relationship Id="rId2" Type="http://schemas.openxmlformats.org/officeDocument/2006/relationships/image" Target="../media/image11.jpeg"/><Relationship Id="rId16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13.emf"/><Relationship Id="rId5" Type="http://schemas.openxmlformats.org/officeDocument/2006/relationships/image" Target="../media/image22.emf"/><Relationship Id="rId15" Type="http://schemas.openxmlformats.org/officeDocument/2006/relationships/image" Target="../media/image27.emf"/><Relationship Id="rId10" Type="http://schemas.openxmlformats.org/officeDocument/2006/relationships/image" Target="../media/image16.emf"/><Relationship Id="rId4" Type="http://schemas.openxmlformats.org/officeDocument/2006/relationships/image" Target="../media/image25.emf"/><Relationship Id="rId9" Type="http://schemas.openxmlformats.org/officeDocument/2006/relationships/image" Target="../media/image17.emf"/><Relationship Id="rId14" Type="http://schemas.openxmlformats.org/officeDocument/2006/relationships/image" Target="../media/image8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96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Välkommen till Bibeläventyret"/>
          <p:cNvSpPr txBox="1"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200" b="1" kern="1200" dirty="0" err="1">
                <a:solidFill>
                  <a:schemeClr val="bg1"/>
                </a:solidFill>
                <a:latin typeface="Verb Medium" panose="02000600030000020004" pitchFamily="2" charset="77"/>
              </a:rPr>
              <a:t>Välkommen</a:t>
            </a:r>
            <a:r>
              <a:rPr lang="en-US" sz="3200" b="1" kern="1200" dirty="0">
                <a:solidFill>
                  <a:schemeClr val="bg1"/>
                </a:solidFill>
                <a:latin typeface="Verb Medium" panose="02000600030000020004" pitchFamily="2" charset="77"/>
              </a:rPr>
              <a:t> till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C1CEAED3-5DB9-8152-A18D-E7B6AEB45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356564"/>
            <a:ext cx="10905066" cy="3031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9732FD80-17B0-447D-A087-AE16508D88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4682" y="73722"/>
            <a:ext cx="6256271" cy="6839367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31CB2695-3B98-4FD6-8506-6F5C47CD8FEC}"/>
              </a:ext>
            </a:extLst>
          </p:cNvPr>
          <p:cNvSpPr txBox="1"/>
          <p:nvPr/>
        </p:nvSpPr>
        <p:spPr>
          <a:xfrm>
            <a:off x="3242423" y="1168588"/>
            <a:ext cx="4053519" cy="130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Skapelse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Syndafall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Noa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C9F9BDD-D8EA-4AF0-A4C3-A37ECEE9F828}"/>
              </a:ext>
            </a:extLst>
          </p:cNvPr>
          <p:cNvSpPr txBox="1"/>
          <p:nvPr/>
        </p:nvSpPr>
        <p:spPr>
          <a:xfrm>
            <a:off x="3220652" y="2605503"/>
            <a:ext cx="4053519" cy="130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2000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Sara         Abraham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Ur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97DDAE51-B6B8-43C9-A023-36DB9212A147}"/>
              </a:ext>
            </a:extLst>
          </p:cNvPr>
          <p:cNvSpPr txBox="1"/>
          <p:nvPr/>
        </p:nvSpPr>
        <p:spPr>
          <a:xfrm>
            <a:off x="3209767" y="4042417"/>
            <a:ext cx="4053519" cy="130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Israel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Ismael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Isak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59CAD468-7480-1740-9335-227825E1E49F}"/>
              </a:ext>
            </a:extLst>
          </p:cNvPr>
          <p:cNvSpPr txBox="1"/>
          <p:nvPr/>
        </p:nvSpPr>
        <p:spPr>
          <a:xfrm>
            <a:off x="8782644" y="6078365"/>
            <a:ext cx="1179686" cy="403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latin typeface="Verb Medium" panose="02000600030000020004" pitchFamily="2" charset="77"/>
              </a:rPr>
              <a:t>Sidan 3</a:t>
            </a:r>
          </a:p>
        </p:txBody>
      </p:sp>
    </p:spTree>
    <p:extLst>
      <p:ext uri="{BB962C8B-B14F-4D97-AF65-F5344CB8AC3E}">
        <p14:creationId xmlns:p14="http://schemas.microsoft.com/office/powerpoint/2010/main" val="206132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03BF4A3-3968-6CD2-1CF9-45EAD9F8A8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349" y="36666"/>
            <a:ext cx="9641302" cy="682133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60F9792-27FE-D78A-B616-2D12689E23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898" y="72763"/>
            <a:ext cx="1190156" cy="1208441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9F6121A4-355B-19AE-D8C4-BB1CC6B4CA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782" y="676983"/>
            <a:ext cx="1190156" cy="120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32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9732FD80-17B0-447D-A087-AE16508D88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4682" y="73722"/>
            <a:ext cx="6256271" cy="6839367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31CB2695-3B98-4FD6-8506-6F5C47CD8FEC}"/>
              </a:ext>
            </a:extLst>
          </p:cNvPr>
          <p:cNvSpPr txBox="1"/>
          <p:nvPr/>
        </p:nvSpPr>
        <p:spPr>
          <a:xfrm>
            <a:off x="3301038" y="1156865"/>
            <a:ext cx="4053519" cy="130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Skapelse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Syndafall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Noa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C9F9BDD-D8EA-4AF0-A4C3-A37ECEE9F828}"/>
              </a:ext>
            </a:extLst>
          </p:cNvPr>
          <p:cNvSpPr txBox="1"/>
          <p:nvPr/>
        </p:nvSpPr>
        <p:spPr>
          <a:xfrm>
            <a:off x="3279267" y="2593780"/>
            <a:ext cx="4053519" cy="130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2000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Sara          Abraham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Ur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97DDAE51-B6B8-43C9-A023-36DB9212A147}"/>
              </a:ext>
            </a:extLst>
          </p:cNvPr>
          <p:cNvSpPr txBox="1"/>
          <p:nvPr/>
        </p:nvSpPr>
        <p:spPr>
          <a:xfrm>
            <a:off x="3268382" y="4030694"/>
            <a:ext cx="4053519" cy="130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Israel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Ismael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Isak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26987BB-D6FD-46A0-9D6A-E08343EBC2D7}"/>
              </a:ext>
            </a:extLst>
          </p:cNvPr>
          <p:cNvSpPr txBox="1"/>
          <p:nvPr/>
        </p:nvSpPr>
        <p:spPr>
          <a:xfrm>
            <a:off x="3311925" y="5456722"/>
            <a:ext cx="4053519" cy="130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Jakob                 Josef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Judarna 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Egypten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59CAD468-7480-1740-9335-227825E1E49F}"/>
              </a:ext>
            </a:extLst>
          </p:cNvPr>
          <p:cNvSpPr txBox="1"/>
          <p:nvPr/>
        </p:nvSpPr>
        <p:spPr>
          <a:xfrm>
            <a:off x="8614894" y="6107766"/>
            <a:ext cx="1179686" cy="403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latin typeface="Verb Medium" panose="02000600030000020004" pitchFamily="2" charset="77"/>
              </a:rPr>
              <a:t>Sidan 3</a:t>
            </a:r>
          </a:p>
        </p:txBody>
      </p:sp>
    </p:spTree>
    <p:extLst>
      <p:ext uri="{BB962C8B-B14F-4D97-AF65-F5344CB8AC3E}">
        <p14:creationId xmlns:p14="http://schemas.microsoft.com/office/powerpoint/2010/main" val="1058809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03BF4A3-3968-6CD2-1CF9-45EAD9F8A8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349" y="36666"/>
            <a:ext cx="9641302" cy="682133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60F9792-27FE-D78A-B616-2D12689E23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117" y="149882"/>
            <a:ext cx="1190156" cy="1208441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9F6121A4-355B-19AE-D8C4-BB1CC6B4CA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782" y="676983"/>
            <a:ext cx="1190156" cy="1202344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C79862C-71BC-78B3-3C9D-6499244207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632" y="1558058"/>
            <a:ext cx="1189791" cy="120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80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 descr="En bild som visar text&#10;&#10;Automatiskt genererad beskrivning">
            <a:extLst>
              <a:ext uri="{FF2B5EF4-FFF2-40B4-BE49-F238E27FC236}">
                <a16:creationId xmlns:a16="http://schemas.microsoft.com/office/drawing/2014/main" id="{7C88F09E-9B5C-42EE-8DB4-5D33D867F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4390" y="119587"/>
            <a:ext cx="8244055" cy="6765575"/>
          </a:xfr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FDEF653F-65BD-44CD-A05D-9ED84A43A875}"/>
              </a:ext>
            </a:extLst>
          </p:cNvPr>
          <p:cNvSpPr txBox="1"/>
          <p:nvPr/>
        </p:nvSpPr>
        <p:spPr>
          <a:xfrm>
            <a:off x="2542235" y="1170517"/>
            <a:ext cx="4887265" cy="1696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00"/>
              </a:lnSpc>
            </a:pPr>
            <a:r>
              <a:rPr lang="sv-SE" sz="2800" b="1" dirty="0">
                <a:latin typeface="Verb Medium" panose="02000600030000020004" pitchFamily="2" charset="77"/>
              </a:rPr>
              <a:t>Mose</a:t>
            </a:r>
          </a:p>
          <a:p>
            <a:pPr>
              <a:lnSpc>
                <a:spcPts val="4300"/>
              </a:lnSpc>
            </a:pPr>
            <a:r>
              <a:rPr lang="sv-SE" sz="2800" b="1" dirty="0">
                <a:latin typeface="Verb Medium" panose="02000600030000020004" pitchFamily="2" charset="77"/>
              </a:rPr>
              <a:t>       mitt           folk!</a:t>
            </a:r>
          </a:p>
          <a:p>
            <a:pPr>
              <a:lnSpc>
                <a:spcPts val="4300"/>
              </a:lnSpc>
            </a:pPr>
            <a:r>
              <a:rPr lang="sv-SE" sz="2800" b="1" dirty="0">
                <a:latin typeface="Verb Medium" panose="02000600030000020004" pitchFamily="2" charset="77"/>
              </a:rPr>
              <a:t>Nej!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A8E0802F-7DEE-4DC8-8E45-2F3E7129633F}"/>
              </a:ext>
            </a:extLst>
          </p:cNvPr>
          <p:cNvSpPr txBox="1"/>
          <p:nvPr/>
        </p:nvSpPr>
        <p:spPr>
          <a:xfrm>
            <a:off x="2482861" y="2998290"/>
            <a:ext cx="4053519" cy="1690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   plågor</a:t>
            </a:r>
          </a:p>
          <a:p>
            <a:pPr>
              <a:lnSpc>
                <a:spcPts val="43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Påsk</a:t>
            </a:r>
          </a:p>
          <a:p>
            <a:pPr>
              <a:lnSpc>
                <a:spcPts val="43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Röda               havet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710AEB8-FA6A-7246-A470-D4445709B32C}"/>
              </a:ext>
            </a:extLst>
          </p:cNvPr>
          <p:cNvSpPr txBox="1"/>
          <p:nvPr/>
        </p:nvSpPr>
        <p:spPr>
          <a:xfrm>
            <a:off x="8958759" y="6200138"/>
            <a:ext cx="1179686" cy="403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latin typeface="Verb Medium" panose="02000600030000020004" pitchFamily="2" charset="77"/>
              </a:rPr>
              <a:t>Sidan 4</a:t>
            </a:r>
          </a:p>
        </p:txBody>
      </p:sp>
    </p:spTree>
    <p:extLst>
      <p:ext uri="{BB962C8B-B14F-4D97-AF65-F5344CB8AC3E}">
        <p14:creationId xmlns:p14="http://schemas.microsoft.com/office/powerpoint/2010/main" val="2114188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1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Bildobjekt 37">
            <a:extLst>
              <a:ext uri="{FF2B5EF4-FFF2-40B4-BE49-F238E27FC236}">
                <a16:creationId xmlns:a16="http://schemas.microsoft.com/office/drawing/2014/main" id="{3A9323DB-8221-6A36-07AC-17B47D144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7140" y="-2681"/>
            <a:ext cx="9697720" cy="686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Bildobjekt 8">
            <a:extLst>
              <a:ext uri="{FF2B5EF4-FFF2-40B4-BE49-F238E27FC236}">
                <a16:creationId xmlns:a16="http://schemas.microsoft.com/office/drawing/2014/main" id="{3B4155C5-3DCC-A2E2-D548-5D9FE7171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6342" y="135219"/>
            <a:ext cx="1260590" cy="127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Bildobjekt 10">
            <a:extLst>
              <a:ext uri="{FF2B5EF4-FFF2-40B4-BE49-F238E27FC236}">
                <a16:creationId xmlns:a16="http://schemas.microsoft.com/office/drawing/2014/main" id="{D789A6CC-F218-E43E-A9C3-AE4182996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7879" y="1436707"/>
            <a:ext cx="1240671" cy="125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Bildobjekt 36">
            <a:extLst>
              <a:ext uri="{FF2B5EF4-FFF2-40B4-BE49-F238E27FC236}">
                <a16:creationId xmlns:a16="http://schemas.microsoft.com/office/drawing/2014/main" id="{437DD5D0-AC74-6665-157A-17536746C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8337" y="611393"/>
            <a:ext cx="1277663" cy="12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7">
            <a:extLst>
              <a:ext uri="{FF2B5EF4-FFF2-40B4-BE49-F238E27FC236}">
                <a16:creationId xmlns:a16="http://schemas.microsoft.com/office/drawing/2014/main" id="{3CCAA4EA-9811-7512-61DE-A4B7114FD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664" y="-459881"/>
            <a:ext cx="10927007" cy="37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90433498-9CE6-346B-623C-4FEB45DB3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664" y="-2681"/>
            <a:ext cx="10927007" cy="37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1027" name="Bildobjekt 11">
            <a:extLst>
              <a:ext uri="{FF2B5EF4-FFF2-40B4-BE49-F238E27FC236}">
                <a16:creationId xmlns:a16="http://schemas.microsoft.com/office/drawing/2014/main" id="{AEF585CB-3743-BC64-7D40-F122B7B49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9707" y="2396530"/>
            <a:ext cx="1266281" cy="126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Bildobjekt 12">
            <a:extLst>
              <a:ext uri="{FF2B5EF4-FFF2-40B4-BE49-F238E27FC236}">
                <a16:creationId xmlns:a16="http://schemas.microsoft.com/office/drawing/2014/main" id="{03703BD8-1E2B-92DD-DB74-D5F36DC9D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8603" y="3605986"/>
            <a:ext cx="1223597" cy="124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726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F4B32C1-05D7-49C7-9D63-100447421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&#10;&#10;Automatiskt genererad beskrivning">
            <a:extLst>
              <a:ext uri="{FF2B5EF4-FFF2-40B4-BE49-F238E27FC236}">
                <a16:creationId xmlns:a16="http://schemas.microsoft.com/office/drawing/2014/main" id="{2E552AC6-51BF-481E-81C8-5F04616E7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41737" y="0"/>
            <a:ext cx="14384357" cy="6858000"/>
          </a:xfrm>
        </p:spPr>
      </p:pic>
      <p:pic>
        <p:nvPicPr>
          <p:cNvPr id="3" name="1 Bud-rapen.m4a" descr="1 Bud-rapen.m4a">
            <a:hlinkClick r:id="" action="ppaction://media"/>
            <a:extLst>
              <a:ext uri="{FF2B5EF4-FFF2-40B4-BE49-F238E27FC236}">
                <a16:creationId xmlns:a16="http://schemas.microsoft.com/office/drawing/2014/main" id="{55092D69-6D5F-8D48-A53A-101C5BFAF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7086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6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 descr="En bild som visar text&#10;&#10;Automatiskt genererad beskrivning">
            <a:extLst>
              <a:ext uri="{FF2B5EF4-FFF2-40B4-BE49-F238E27FC236}">
                <a16:creationId xmlns:a16="http://schemas.microsoft.com/office/drawing/2014/main" id="{7C88F09E-9B5C-42EE-8DB4-5D33D867F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4390" y="119587"/>
            <a:ext cx="8244055" cy="6765575"/>
          </a:xfr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FDEF653F-65BD-44CD-A05D-9ED84A43A875}"/>
              </a:ext>
            </a:extLst>
          </p:cNvPr>
          <p:cNvSpPr txBox="1"/>
          <p:nvPr/>
        </p:nvSpPr>
        <p:spPr>
          <a:xfrm>
            <a:off x="2542235" y="1184805"/>
            <a:ext cx="4740308" cy="1696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00"/>
              </a:lnSpc>
            </a:pPr>
            <a:r>
              <a:rPr lang="sv-SE" sz="2800" b="1" dirty="0">
                <a:latin typeface="Verb Medium" panose="02000600030000020004" pitchFamily="2" charset="77"/>
              </a:rPr>
              <a:t>Mose</a:t>
            </a:r>
          </a:p>
          <a:p>
            <a:pPr>
              <a:lnSpc>
                <a:spcPts val="4300"/>
              </a:lnSpc>
            </a:pPr>
            <a:r>
              <a:rPr lang="sv-SE" sz="2800" b="1" dirty="0">
                <a:latin typeface="Verb Medium" panose="02000600030000020004" pitchFamily="2" charset="77"/>
              </a:rPr>
              <a:t>       mitt           folk!</a:t>
            </a:r>
          </a:p>
          <a:p>
            <a:pPr>
              <a:lnSpc>
                <a:spcPts val="4300"/>
              </a:lnSpc>
            </a:pPr>
            <a:r>
              <a:rPr lang="sv-SE" sz="2800" b="1" dirty="0">
                <a:latin typeface="Verb Medium" panose="02000600030000020004" pitchFamily="2" charset="77"/>
              </a:rPr>
              <a:t>Nej!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A8E0802F-7DEE-4DC8-8E45-2F3E7129633F}"/>
              </a:ext>
            </a:extLst>
          </p:cNvPr>
          <p:cNvSpPr txBox="1"/>
          <p:nvPr/>
        </p:nvSpPr>
        <p:spPr>
          <a:xfrm>
            <a:off x="2482861" y="3012578"/>
            <a:ext cx="4053519" cy="1690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   plågor</a:t>
            </a:r>
          </a:p>
          <a:p>
            <a:pPr>
              <a:lnSpc>
                <a:spcPts val="43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Påsk</a:t>
            </a:r>
          </a:p>
          <a:p>
            <a:pPr>
              <a:lnSpc>
                <a:spcPts val="43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Röda              havet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2ACD3A11-E6E8-431F-936C-00F839D4A951}"/>
              </a:ext>
            </a:extLst>
          </p:cNvPr>
          <p:cNvSpPr txBox="1"/>
          <p:nvPr/>
        </p:nvSpPr>
        <p:spPr>
          <a:xfrm>
            <a:off x="2818338" y="5007676"/>
            <a:ext cx="4053519" cy="1690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Guds            bud</a:t>
            </a:r>
          </a:p>
          <a:p>
            <a:pPr>
              <a:lnSpc>
                <a:spcPts val="43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Vandring</a:t>
            </a:r>
          </a:p>
          <a:p>
            <a:pPr>
              <a:lnSpc>
                <a:spcPts val="43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Israel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722B0E5-66B3-184F-AD73-6842870ED597}"/>
              </a:ext>
            </a:extLst>
          </p:cNvPr>
          <p:cNvSpPr txBox="1"/>
          <p:nvPr/>
        </p:nvSpPr>
        <p:spPr>
          <a:xfrm>
            <a:off x="8864537" y="6251171"/>
            <a:ext cx="1179686" cy="403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latin typeface="Verb Medium" panose="02000600030000020004" pitchFamily="2" charset="77"/>
              </a:rPr>
              <a:t>Sidan 4</a:t>
            </a:r>
          </a:p>
        </p:txBody>
      </p:sp>
    </p:spTree>
    <p:extLst>
      <p:ext uri="{BB962C8B-B14F-4D97-AF65-F5344CB8AC3E}">
        <p14:creationId xmlns:p14="http://schemas.microsoft.com/office/powerpoint/2010/main" val="265057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Bildobjekt 37">
            <a:extLst>
              <a:ext uri="{FF2B5EF4-FFF2-40B4-BE49-F238E27FC236}">
                <a16:creationId xmlns:a16="http://schemas.microsoft.com/office/drawing/2014/main" id="{3A9323DB-8221-6A36-07AC-17B47D144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7140" y="-2681"/>
            <a:ext cx="9697720" cy="686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Bildobjekt 8">
            <a:extLst>
              <a:ext uri="{FF2B5EF4-FFF2-40B4-BE49-F238E27FC236}">
                <a16:creationId xmlns:a16="http://schemas.microsoft.com/office/drawing/2014/main" id="{3B4155C5-3DCC-A2E2-D548-5D9FE7171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6342" y="135219"/>
            <a:ext cx="1260590" cy="127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Bildobjekt 12">
            <a:extLst>
              <a:ext uri="{FF2B5EF4-FFF2-40B4-BE49-F238E27FC236}">
                <a16:creationId xmlns:a16="http://schemas.microsoft.com/office/drawing/2014/main" id="{03703BD8-1E2B-92DD-DB74-D5F36DC9D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8603" y="3605986"/>
            <a:ext cx="1223597" cy="124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Bildobjekt 11">
            <a:extLst>
              <a:ext uri="{FF2B5EF4-FFF2-40B4-BE49-F238E27FC236}">
                <a16:creationId xmlns:a16="http://schemas.microsoft.com/office/drawing/2014/main" id="{AEF585CB-3743-BC64-7D40-F122B7B49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9707" y="2396530"/>
            <a:ext cx="1266281" cy="126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Bildobjekt 10">
            <a:extLst>
              <a:ext uri="{FF2B5EF4-FFF2-40B4-BE49-F238E27FC236}">
                <a16:creationId xmlns:a16="http://schemas.microsoft.com/office/drawing/2014/main" id="{D789A6CC-F218-E43E-A9C3-AE4182996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7879" y="1436707"/>
            <a:ext cx="1240671" cy="125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Bildobjekt 36">
            <a:extLst>
              <a:ext uri="{FF2B5EF4-FFF2-40B4-BE49-F238E27FC236}">
                <a16:creationId xmlns:a16="http://schemas.microsoft.com/office/drawing/2014/main" id="{437DD5D0-AC74-6665-157A-17536746C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8337" y="611393"/>
            <a:ext cx="1277663" cy="12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7">
            <a:extLst>
              <a:ext uri="{FF2B5EF4-FFF2-40B4-BE49-F238E27FC236}">
                <a16:creationId xmlns:a16="http://schemas.microsoft.com/office/drawing/2014/main" id="{3CCAA4EA-9811-7512-61DE-A4B7114FD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664" y="-459881"/>
            <a:ext cx="10927007" cy="37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90433498-9CE6-346B-623C-4FEB45DB3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664" y="-2681"/>
            <a:ext cx="10927007" cy="37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1029" name="Bildobjekt 13">
            <a:extLst>
              <a:ext uri="{FF2B5EF4-FFF2-40B4-BE49-F238E27FC236}">
                <a16:creationId xmlns:a16="http://schemas.microsoft.com/office/drawing/2014/main" id="{E02C1F8D-FC0D-B81A-29E3-E1875C3E2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2986" y="5018924"/>
            <a:ext cx="1247785" cy="125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objekt 14">
            <a:extLst>
              <a:ext uri="{FF2B5EF4-FFF2-40B4-BE49-F238E27FC236}">
                <a16:creationId xmlns:a16="http://schemas.microsoft.com/office/drawing/2014/main" id="{85DB9F83-4512-ED30-3DED-BE89C3293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6498" y="5506297"/>
            <a:ext cx="1200833" cy="121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430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&#10;&#10;Automatiskt genererad beskrivning">
            <a:extLst>
              <a:ext uri="{FF2B5EF4-FFF2-40B4-BE49-F238E27FC236}">
                <a16:creationId xmlns:a16="http://schemas.microsoft.com/office/drawing/2014/main" id="{D2E5453A-1E4E-47E5-9EBD-236DF5FF38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4941" y="132205"/>
            <a:ext cx="9445151" cy="5281857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C628722D-04BF-4D8B-AF13-D08CEC13C39F}"/>
              </a:ext>
            </a:extLst>
          </p:cNvPr>
          <p:cNvSpPr txBox="1"/>
          <p:nvPr/>
        </p:nvSpPr>
        <p:spPr>
          <a:xfrm>
            <a:off x="2169702" y="1386831"/>
            <a:ext cx="4053519" cy="1915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00"/>
              </a:lnSpc>
            </a:pPr>
            <a:r>
              <a:rPr lang="sv-SE" sz="2800" b="1" dirty="0">
                <a:latin typeface="Verb Medium" panose="02000600030000020004" pitchFamily="2" charset="77"/>
              </a:rPr>
              <a:t>Domartiden</a:t>
            </a:r>
          </a:p>
          <a:p>
            <a:pPr>
              <a:lnSpc>
                <a:spcPts val="4900"/>
              </a:lnSpc>
            </a:pPr>
            <a:r>
              <a:rPr lang="sv-SE" sz="2800" b="1" dirty="0">
                <a:latin typeface="Verb Medium" panose="02000600030000020004" pitchFamily="2" charset="77"/>
              </a:rPr>
              <a:t>Rut</a:t>
            </a:r>
          </a:p>
          <a:p>
            <a:pPr>
              <a:lnSpc>
                <a:spcPts val="4900"/>
              </a:lnSpc>
            </a:pPr>
            <a:r>
              <a:rPr lang="sv-SE" sz="2800" b="1" dirty="0">
                <a:latin typeface="Verb Medium" panose="02000600030000020004" pitchFamily="2" charset="77"/>
              </a:rPr>
              <a:t>Samuel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9580385B-0E08-204C-AE00-F51A770AE259}"/>
              </a:ext>
            </a:extLst>
          </p:cNvPr>
          <p:cNvSpPr txBox="1"/>
          <p:nvPr/>
        </p:nvSpPr>
        <p:spPr>
          <a:xfrm>
            <a:off x="8565080" y="5414062"/>
            <a:ext cx="1179686" cy="403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latin typeface="Verb Medium" panose="02000600030000020004" pitchFamily="2" charset="77"/>
              </a:rPr>
              <a:t>Sidan 5</a:t>
            </a:r>
          </a:p>
        </p:txBody>
      </p:sp>
    </p:spTree>
    <p:extLst>
      <p:ext uri="{BB962C8B-B14F-4D97-AF65-F5344CB8AC3E}">
        <p14:creationId xmlns:p14="http://schemas.microsoft.com/office/powerpoint/2010/main" val="1898498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0684E873-B527-4522-9FCA-20B31E4CCD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3061" y="-87498"/>
            <a:ext cx="5250414" cy="7278053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7F94818A-750D-49C8-A4A0-B4028003FB9B}"/>
              </a:ext>
            </a:extLst>
          </p:cNvPr>
          <p:cNvSpPr txBox="1"/>
          <p:nvPr/>
        </p:nvSpPr>
        <p:spPr>
          <a:xfrm>
            <a:off x="5017911" y="6089943"/>
            <a:ext cx="587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latin typeface="Verb Medium" panose="02000600030000020004" pitchFamily="2" charset="77"/>
              </a:rPr>
              <a:t>66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33B4BB1-0D06-45FC-BFFA-B381D67DBAB7}"/>
              </a:ext>
            </a:extLst>
          </p:cNvPr>
          <p:cNvSpPr txBox="1"/>
          <p:nvPr/>
        </p:nvSpPr>
        <p:spPr>
          <a:xfrm>
            <a:off x="5235222" y="6378309"/>
            <a:ext cx="1286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latin typeface="Verb Medium" panose="02000600030000020004" pitchFamily="2" charset="77"/>
              </a:rPr>
              <a:t>Gamla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AB9ADF72-7C52-4507-B7DE-4D8AF8AC1077}"/>
              </a:ext>
            </a:extLst>
          </p:cNvPr>
          <p:cNvSpPr txBox="1"/>
          <p:nvPr/>
        </p:nvSpPr>
        <p:spPr>
          <a:xfrm>
            <a:off x="6648753" y="6366951"/>
            <a:ext cx="1286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latin typeface="Verb Medium" panose="02000600030000020004" pitchFamily="2" charset="77"/>
              </a:rPr>
              <a:t>Nya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F7A3678B-CF75-6373-885D-57C1C107ACE0}"/>
              </a:ext>
            </a:extLst>
          </p:cNvPr>
          <p:cNvSpPr txBox="1"/>
          <p:nvPr/>
        </p:nvSpPr>
        <p:spPr>
          <a:xfrm>
            <a:off x="8690344" y="6013762"/>
            <a:ext cx="1179686" cy="403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latin typeface="Verb Medium" panose="02000600030000020004" pitchFamily="2" charset="77"/>
              </a:rPr>
              <a:t>Sidan 2</a:t>
            </a:r>
          </a:p>
        </p:txBody>
      </p:sp>
    </p:spTree>
    <p:extLst>
      <p:ext uri="{BB962C8B-B14F-4D97-AF65-F5344CB8AC3E}">
        <p14:creationId xmlns:p14="http://schemas.microsoft.com/office/powerpoint/2010/main" val="294926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Bildobjekt 37">
            <a:extLst>
              <a:ext uri="{FF2B5EF4-FFF2-40B4-BE49-F238E27FC236}">
                <a16:creationId xmlns:a16="http://schemas.microsoft.com/office/drawing/2014/main" id="{3A9323DB-8221-6A36-07AC-17B47D144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7140" y="-2681"/>
            <a:ext cx="9697720" cy="686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Bildobjekt 8">
            <a:extLst>
              <a:ext uri="{FF2B5EF4-FFF2-40B4-BE49-F238E27FC236}">
                <a16:creationId xmlns:a16="http://schemas.microsoft.com/office/drawing/2014/main" id="{3B4155C5-3DCC-A2E2-D548-5D9FE7171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6342" y="135219"/>
            <a:ext cx="1260590" cy="127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Bildobjekt 13">
            <a:extLst>
              <a:ext uri="{FF2B5EF4-FFF2-40B4-BE49-F238E27FC236}">
                <a16:creationId xmlns:a16="http://schemas.microsoft.com/office/drawing/2014/main" id="{E02C1F8D-FC0D-B81A-29E3-E1875C3E2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2986" y="5018924"/>
            <a:ext cx="1247785" cy="125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Bildobjekt 12">
            <a:extLst>
              <a:ext uri="{FF2B5EF4-FFF2-40B4-BE49-F238E27FC236}">
                <a16:creationId xmlns:a16="http://schemas.microsoft.com/office/drawing/2014/main" id="{03703BD8-1E2B-92DD-DB74-D5F36DC9D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8603" y="3605986"/>
            <a:ext cx="1223597" cy="124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Bildobjekt 11">
            <a:extLst>
              <a:ext uri="{FF2B5EF4-FFF2-40B4-BE49-F238E27FC236}">
                <a16:creationId xmlns:a16="http://schemas.microsoft.com/office/drawing/2014/main" id="{AEF585CB-3743-BC64-7D40-F122B7B49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9707" y="2396530"/>
            <a:ext cx="1266281" cy="126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Bildobjekt 10">
            <a:extLst>
              <a:ext uri="{FF2B5EF4-FFF2-40B4-BE49-F238E27FC236}">
                <a16:creationId xmlns:a16="http://schemas.microsoft.com/office/drawing/2014/main" id="{D789A6CC-F218-E43E-A9C3-AE4182996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7879" y="1436707"/>
            <a:ext cx="1240671" cy="125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Bildobjekt 36">
            <a:extLst>
              <a:ext uri="{FF2B5EF4-FFF2-40B4-BE49-F238E27FC236}">
                <a16:creationId xmlns:a16="http://schemas.microsoft.com/office/drawing/2014/main" id="{437DD5D0-AC74-6665-157A-17536746C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8337" y="611393"/>
            <a:ext cx="1277663" cy="12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7">
            <a:extLst>
              <a:ext uri="{FF2B5EF4-FFF2-40B4-BE49-F238E27FC236}">
                <a16:creationId xmlns:a16="http://schemas.microsoft.com/office/drawing/2014/main" id="{3CCAA4EA-9811-7512-61DE-A4B7114FD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664" y="-459881"/>
            <a:ext cx="10927007" cy="37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90433498-9CE6-346B-623C-4FEB45DB3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664" y="-2681"/>
            <a:ext cx="10927007" cy="37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1030" name="Bildobjekt 14">
            <a:extLst>
              <a:ext uri="{FF2B5EF4-FFF2-40B4-BE49-F238E27FC236}">
                <a16:creationId xmlns:a16="http://schemas.microsoft.com/office/drawing/2014/main" id="{D3F9579E-9B1E-4A15-2DAD-F91DF6D76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6498" y="5506297"/>
            <a:ext cx="1200833" cy="121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Bildobjekt 15">
            <a:extLst>
              <a:ext uri="{FF2B5EF4-FFF2-40B4-BE49-F238E27FC236}">
                <a16:creationId xmlns:a16="http://schemas.microsoft.com/office/drawing/2014/main" id="{4EC48C8C-FFF5-E212-A396-0B7BFFBDC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585" y="4523086"/>
            <a:ext cx="1237825" cy="126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Bildobjekt 16">
            <a:extLst>
              <a:ext uri="{FF2B5EF4-FFF2-40B4-BE49-F238E27FC236}">
                <a16:creationId xmlns:a16="http://schemas.microsoft.com/office/drawing/2014/main" id="{14C6FD9A-DA39-6938-BA86-F6928A3F7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5165" y="3117206"/>
            <a:ext cx="1242093" cy="126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980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&#10;&#10;Automatiskt genererad beskrivning">
            <a:extLst>
              <a:ext uri="{FF2B5EF4-FFF2-40B4-BE49-F238E27FC236}">
                <a16:creationId xmlns:a16="http://schemas.microsoft.com/office/drawing/2014/main" id="{D2E5453A-1E4E-47E5-9EBD-236DF5FF38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4941" y="132205"/>
            <a:ext cx="9445151" cy="5281857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C628722D-04BF-4D8B-AF13-D08CEC13C39F}"/>
              </a:ext>
            </a:extLst>
          </p:cNvPr>
          <p:cNvSpPr txBox="1"/>
          <p:nvPr/>
        </p:nvSpPr>
        <p:spPr>
          <a:xfrm>
            <a:off x="2169702" y="1386831"/>
            <a:ext cx="4736249" cy="1915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00"/>
              </a:lnSpc>
            </a:pPr>
            <a:r>
              <a:rPr lang="sv-SE" sz="2800" b="1" dirty="0">
                <a:latin typeface="Verb Medium" panose="02000600030000020004" pitchFamily="2" charset="77"/>
              </a:rPr>
              <a:t>Domartiden</a:t>
            </a:r>
          </a:p>
          <a:p>
            <a:pPr>
              <a:lnSpc>
                <a:spcPts val="4900"/>
              </a:lnSpc>
            </a:pPr>
            <a:r>
              <a:rPr lang="sv-SE" sz="2800" b="1" dirty="0">
                <a:latin typeface="Verb Medium" panose="02000600030000020004" pitchFamily="2" charset="77"/>
              </a:rPr>
              <a:t>Rut</a:t>
            </a:r>
          </a:p>
          <a:p>
            <a:pPr>
              <a:lnSpc>
                <a:spcPts val="4900"/>
              </a:lnSpc>
            </a:pPr>
            <a:r>
              <a:rPr lang="sv-SE" sz="2800" b="1" dirty="0">
                <a:latin typeface="Verb Medium" panose="02000600030000020004" pitchFamily="2" charset="77"/>
              </a:rPr>
              <a:t>Samuel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AE34C4B-451D-4AAA-8F48-1D5E18EF5569}"/>
              </a:ext>
            </a:extLst>
          </p:cNvPr>
          <p:cNvSpPr txBox="1"/>
          <p:nvPr/>
        </p:nvSpPr>
        <p:spPr>
          <a:xfrm>
            <a:off x="2204774" y="3476888"/>
            <a:ext cx="5344342" cy="1908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00"/>
              </a:lnSpc>
            </a:pPr>
            <a:r>
              <a:rPr lang="sv-SE" sz="2800" b="1" dirty="0">
                <a:latin typeface="Verb Medium" panose="02000600030000020004" pitchFamily="2" charset="77"/>
              </a:rPr>
              <a:t>1000</a:t>
            </a:r>
          </a:p>
          <a:p>
            <a:pPr>
              <a:lnSpc>
                <a:spcPts val="4900"/>
              </a:lnSpc>
            </a:pPr>
            <a:r>
              <a:rPr lang="sv-SE" sz="2800" b="1" dirty="0">
                <a:latin typeface="Verb Medium" panose="02000600030000020004" pitchFamily="2" charset="77"/>
              </a:rPr>
              <a:t>David               </a:t>
            </a:r>
            <a:r>
              <a:rPr lang="sv-SE" sz="2800" b="1" dirty="0" err="1">
                <a:latin typeface="Verb Medium" panose="02000600030000020004" pitchFamily="2" charset="77"/>
              </a:rPr>
              <a:t>Goljat</a:t>
            </a:r>
            <a:endParaRPr lang="sv-SE" sz="2800" b="1" dirty="0">
              <a:latin typeface="Verb Medium" panose="02000600030000020004" pitchFamily="2" charset="77"/>
            </a:endParaRPr>
          </a:p>
          <a:p>
            <a:pPr>
              <a:lnSpc>
                <a:spcPts val="4900"/>
              </a:lnSpc>
            </a:pPr>
            <a:r>
              <a:rPr lang="sv-SE" sz="2800" b="1" dirty="0">
                <a:latin typeface="Verb Medium" panose="02000600030000020004" pitchFamily="2" charset="77"/>
              </a:rPr>
              <a:t>Salomo            Templet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9580385B-0E08-204C-AE00-F51A770AE259}"/>
              </a:ext>
            </a:extLst>
          </p:cNvPr>
          <p:cNvSpPr txBox="1"/>
          <p:nvPr/>
        </p:nvSpPr>
        <p:spPr>
          <a:xfrm>
            <a:off x="8608847" y="5385424"/>
            <a:ext cx="1378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latin typeface="Verb Medium" panose="02000600030000020004" pitchFamily="2" charset="77"/>
              </a:rPr>
              <a:t>Sidan 5</a:t>
            </a:r>
          </a:p>
        </p:txBody>
      </p:sp>
    </p:spTree>
    <p:extLst>
      <p:ext uri="{BB962C8B-B14F-4D97-AF65-F5344CB8AC3E}">
        <p14:creationId xmlns:p14="http://schemas.microsoft.com/office/powerpoint/2010/main" val="282538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Bildobjekt 37">
            <a:extLst>
              <a:ext uri="{FF2B5EF4-FFF2-40B4-BE49-F238E27FC236}">
                <a16:creationId xmlns:a16="http://schemas.microsoft.com/office/drawing/2014/main" id="{3A9323DB-8221-6A36-07AC-17B47D144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7140" y="-2681"/>
            <a:ext cx="9697720" cy="686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Bildobjekt 8">
            <a:extLst>
              <a:ext uri="{FF2B5EF4-FFF2-40B4-BE49-F238E27FC236}">
                <a16:creationId xmlns:a16="http://schemas.microsoft.com/office/drawing/2014/main" id="{3B4155C5-3DCC-A2E2-D548-5D9FE7171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6342" y="135219"/>
            <a:ext cx="1260590" cy="127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Bildobjekt 16">
            <a:extLst>
              <a:ext uri="{FF2B5EF4-FFF2-40B4-BE49-F238E27FC236}">
                <a16:creationId xmlns:a16="http://schemas.microsoft.com/office/drawing/2014/main" id="{14C6FD9A-DA39-6938-BA86-F6928A3F7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5165" y="3117206"/>
            <a:ext cx="1242093" cy="126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Bildobjekt 15">
            <a:extLst>
              <a:ext uri="{FF2B5EF4-FFF2-40B4-BE49-F238E27FC236}">
                <a16:creationId xmlns:a16="http://schemas.microsoft.com/office/drawing/2014/main" id="{4EC48C8C-FFF5-E212-A396-0B7BFFBDC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585" y="4523086"/>
            <a:ext cx="1237825" cy="126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Bildobjekt 14">
            <a:extLst>
              <a:ext uri="{FF2B5EF4-FFF2-40B4-BE49-F238E27FC236}">
                <a16:creationId xmlns:a16="http://schemas.microsoft.com/office/drawing/2014/main" id="{D3F9579E-9B1E-4A15-2DAD-F91DF6D76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6498" y="5506297"/>
            <a:ext cx="1200833" cy="121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Bildobjekt 13">
            <a:extLst>
              <a:ext uri="{FF2B5EF4-FFF2-40B4-BE49-F238E27FC236}">
                <a16:creationId xmlns:a16="http://schemas.microsoft.com/office/drawing/2014/main" id="{E02C1F8D-FC0D-B81A-29E3-E1875C3E2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2986" y="5018924"/>
            <a:ext cx="1247785" cy="125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Bildobjekt 12">
            <a:extLst>
              <a:ext uri="{FF2B5EF4-FFF2-40B4-BE49-F238E27FC236}">
                <a16:creationId xmlns:a16="http://schemas.microsoft.com/office/drawing/2014/main" id="{03703BD8-1E2B-92DD-DB74-D5F36DC9D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8603" y="3605986"/>
            <a:ext cx="1223597" cy="124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Bildobjekt 11">
            <a:extLst>
              <a:ext uri="{FF2B5EF4-FFF2-40B4-BE49-F238E27FC236}">
                <a16:creationId xmlns:a16="http://schemas.microsoft.com/office/drawing/2014/main" id="{AEF585CB-3743-BC64-7D40-F122B7B49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9707" y="2396530"/>
            <a:ext cx="1266281" cy="126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Bildobjekt 10">
            <a:extLst>
              <a:ext uri="{FF2B5EF4-FFF2-40B4-BE49-F238E27FC236}">
                <a16:creationId xmlns:a16="http://schemas.microsoft.com/office/drawing/2014/main" id="{D789A6CC-F218-E43E-A9C3-AE4182996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7879" y="1436707"/>
            <a:ext cx="1240671" cy="125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Bildobjekt 36">
            <a:extLst>
              <a:ext uri="{FF2B5EF4-FFF2-40B4-BE49-F238E27FC236}">
                <a16:creationId xmlns:a16="http://schemas.microsoft.com/office/drawing/2014/main" id="{437DD5D0-AC74-6665-157A-17536746C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8337" y="611393"/>
            <a:ext cx="1277663" cy="12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7">
            <a:extLst>
              <a:ext uri="{FF2B5EF4-FFF2-40B4-BE49-F238E27FC236}">
                <a16:creationId xmlns:a16="http://schemas.microsoft.com/office/drawing/2014/main" id="{3CCAA4EA-9811-7512-61DE-A4B7114FD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664" y="-459881"/>
            <a:ext cx="10927007" cy="37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90433498-9CE6-346B-623C-4FEB45DB3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664" y="-2681"/>
            <a:ext cx="10927007" cy="37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1033" name="Bildobjekt 17">
            <a:extLst>
              <a:ext uri="{FF2B5EF4-FFF2-40B4-BE49-F238E27FC236}">
                <a16:creationId xmlns:a16="http://schemas.microsoft.com/office/drawing/2014/main" id="{EA30C3D2-125F-DB6F-AC04-81D341E51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8614" y="1656864"/>
            <a:ext cx="1240671" cy="125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Bildobjekt 18">
            <a:extLst>
              <a:ext uri="{FF2B5EF4-FFF2-40B4-BE49-F238E27FC236}">
                <a16:creationId xmlns:a16="http://schemas.microsoft.com/office/drawing/2014/main" id="{B2E8E60A-8BA7-ADC8-89E7-1846C4977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4468" y="1307183"/>
            <a:ext cx="1249207" cy="126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006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roppedImage.png" descr="droppedImage.png">
            <a:extLst>
              <a:ext uri="{FF2B5EF4-FFF2-40B4-BE49-F238E27FC236}">
                <a16:creationId xmlns:a16="http://schemas.microsoft.com/office/drawing/2014/main" id="{E56A8BD2-A4ED-4259-8EC1-5CC76FA4D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85" y="0"/>
            <a:ext cx="10680230" cy="7120153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alomo"/>
          <p:cNvSpPr txBox="1">
            <a:spLocks noGrp="1"/>
          </p:cNvSpPr>
          <p:nvPr>
            <p:ph type="title" idx="4294967295"/>
          </p:nvPr>
        </p:nvSpPr>
        <p:spPr>
          <a:xfrm>
            <a:off x="3068875" y="0"/>
            <a:ext cx="4260839" cy="1406551"/>
          </a:xfrm>
          <a:prstGeom prst="rect">
            <a:avLst/>
          </a:prstGeom>
        </p:spPr>
        <p:txBody>
          <a:bodyPr vert="horz" lIns="38100" tIns="38100" rIns="38100" bIns="38100" rtlCol="0" anchor="b">
            <a:normAutofit/>
          </a:bodyPr>
          <a:lstStyle>
            <a:lvl1pPr marL="0" marR="0">
              <a:defRPr sz="560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sv-SE" sz="4000" dirty="0">
                <a:latin typeface="Verb Medium" panose="02000600030000020004" pitchFamily="2" charset="77"/>
              </a:rPr>
              <a:t>Tempelplatsen </a:t>
            </a:r>
            <a:br>
              <a:rPr lang="sv-SE" sz="4000" dirty="0">
                <a:latin typeface="Verb Medium" panose="02000600030000020004" pitchFamily="2" charset="77"/>
              </a:rPr>
            </a:br>
            <a:r>
              <a:rPr lang="sv-SE" sz="4000" dirty="0">
                <a:latin typeface="Verb Medium" panose="02000600030000020004" pitchFamily="2" charset="77"/>
              </a:rPr>
              <a:t>i Jerusalem</a:t>
            </a:r>
            <a:endParaRPr sz="4000" dirty="0">
              <a:latin typeface="Verb Medium" panose="02000600030000020004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95C47D86-6C22-E347-8FEB-080CE688C4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049" y="0"/>
            <a:ext cx="6517621" cy="68580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76BBE601-04D1-4EAF-9869-63A6B3E34F4C}"/>
              </a:ext>
            </a:extLst>
          </p:cNvPr>
          <p:cNvSpPr txBox="1"/>
          <p:nvPr/>
        </p:nvSpPr>
        <p:spPr>
          <a:xfrm>
            <a:off x="3418449" y="907487"/>
            <a:ext cx="4811151" cy="1296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Kungar           fel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     Gud       vill          hel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Profeter           Elia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4DFD044D-5E94-7B45-9DE2-1AD82B023DEF}"/>
              </a:ext>
            </a:extLst>
          </p:cNvPr>
          <p:cNvSpPr txBox="1"/>
          <p:nvPr/>
        </p:nvSpPr>
        <p:spPr>
          <a:xfrm>
            <a:off x="9032178" y="6252499"/>
            <a:ext cx="1435400" cy="403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latin typeface="Verb Medium" panose="02000600030000020004" pitchFamily="2" charset="77"/>
              </a:rPr>
              <a:t>Sidan 8</a:t>
            </a:r>
          </a:p>
        </p:txBody>
      </p:sp>
    </p:spTree>
    <p:extLst>
      <p:ext uri="{BB962C8B-B14F-4D97-AF65-F5344CB8AC3E}">
        <p14:creationId xmlns:p14="http://schemas.microsoft.com/office/powerpoint/2010/main" val="396794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Bildobjekt 37">
            <a:extLst>
              <a:ext uri="{FF2B5EF4-FFF2-40B4-BE49-F238E27FC236}">
                <a16:creationId xmlns:a16="http://schemas.microsoft.com/office/drawing/2014/main" id="{3A9323DB-8221-6A36-07AC-17B47D144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7140" y="-2681"/>
            <a:ext cx="9697720" cy="686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Bildobjekt 8">
            <a:extLst>
              <a:ext uri="{FF2B5EF4-FFF2-40B4-BE49-F238E27FC236}">
                <a16:creationId xmlns:a16="http://schemas.microsoft.com/office/drawing/2014/main" id="{3B4155C5-3DCC-A2E2-D548-5D9FE7171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6342" y="135219"/>
            <a:ext cx="1260590" cy="127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Bildobjekt 18">
            <a:extLst>
              <a:ext uri="{FF2B5EF4-FFF2-40B4-BE49-F238E27FC236}">
                <a16:creationId xmlns:a16="http://schemas.microsoft.com/office/drawing/2014/main" id="{B2E8E60A-8BA7-ADC8-89E7-1846C4977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4468" y="1307183"/>
            <a:ext cx="1249207" cy="126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Bildobjekt 17">
            <a:extLst>
              <a:ext uri="{FF2B5EF4-FFF2-40B4-BE49-F238E27FC236}">
                <a16:creationId xmlns:a16="http://schemas.microsoft.com/office/drawing/2014/main" id="{EA30C3D2-125F-DB6F-AC04-81D341E51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8614" y="1656864"/>
            <a:ext cx="1240671" cy="125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Bildobjekt 16">
            <a:extLst>
              <a:ext uri="{FF2B5EF4-FFF2-40B4-BE49-F238E27FC236}">
                <a16:creationId xmlns:a16="http://schemas.microsoft.com/office/drawing/2014/main" id="{14C6FD9A-DA39-6938-BA86-F6928A3F7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5165" y="3117206"/>
            <a:ext cx="1242093" cy="126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Bildobjekt 15">
            <a:extLst>
              <a:ext uri="{FF2B5EF4-FFF2-40B4-BE49-F238E27FC236}">
                <a16:creationId xmlns:a16="http://schemas.microsoft.com/office/drawing/2014/main" id="{4EC48C8C-FFF5-E212-A396-0B7BFFBDC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585" y="4523086"/>
            <a:ext cx="1237825" cy="126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Bildobjekt 14">
            <a:extLst>
              <a:ext uri="{FF2B5EF4-FFF2-40B4-BE49-F238E27FC236}">
                <a16:creationId xmlns:a16="http://schemas.microsoft.com/office/drawing/2014/main" id="{D3F9579E-9B1E-4A15-2DAD-F91DF6D76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6498" y="5506297"/>
            <a:ext cx="1200833" cy="121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Bildobjekt 13">
            <a:extLst>
              <a:ext uri="{FF2B5EF4-FFF2-40B4-BE49-F238E27FC236}">
                <a16:creationId xmlns:a16="http://schemas.microsoft.com/office/drawing/2014/main" id="{E02C1F8D-FC0D-B81A-29E3-E1875C3E2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2986" y="5018924"/>
            <a:ext cx="1247785" cy="125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Bildobjekt 12">
            <a:extLst>
              <a:ext uri="{FF2B5EF4-FFF2-40B4-BE49-F238E27FC236}">
                <a16:creationId xmlns:a16="http://schemas.microsoft.com/office/drawing/2014/main" id="{03703BD8-1E2B-92DD-DB74-D5F36DC9D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8603" y="3605986"/>
            <a:ext cx="1223597" cy="124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Bildobjekt 11">
            <a:extLst>
              <a:ext uri="{FF2B5EF4-FFF2-40B4-BE49-F238E27FC236}">
                <a16:creationId xmlns:a16="http://schemas.microsoft.com/office/drawing/2014/main" id="{AEF585CB-3743-BC64-7D40-F122B7B49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9707" y="2396530"/>
            <a:ext cx="1266281" cy="126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Bildobjekt 10">
            <a:extLst>
              <a:ext uri="{FF2B5EF4-FFF2-40B4-BE49-F238E27FC236}">
                <a16:creationId xmlns:a16="http://schemas.microsoft.com/office/drawing/2014/main" id="{D789A6CC-F218-E43E-A9C3-AE4182996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7879" y="1436707"/>
            <a:ext cx="1240671" cy="125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Bildobjekt 36">
            <a:extLst>
              <a:ext uri="{FF2B5EF4-FFF2-40B4-BE49-F238E27FC236}">
                <a16:creationId xmlns:a16="http://schemas.microsoft.com/office/drawing/2014/main" id="{437DD5D0-AC74-6665-157A-17536746C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8337" y="611393"/>
            <a:ext cx="1277663" cy="12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7">
            <a:extLst>
              <a:ext uri="{FF2B5EF4-FFF2-40B4-BE49-F238E27FC236}">
                <a16:creationId xmlns:a16="http://schemas.microsoft.com/office/drawing/2014/main" id="{3CCAA4EA-9811-7512-61DE-A4B7114FD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664" y="-459881"/>
            <a:ext cx="10927007" cy="37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90433498-9CE6-346B-623C-4FEB45DB3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664" y="-2681"/>
            <a:ext cx="10927007" cy="37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1035" name="Bildobjekt 32">
            <a:extLst>
              <a:ext uri="{FF2B5EF4-FFF2-40B4-BE49-F238E27FC236}">
                <a16:creationId xmlns:a16="http://schemas.microsoft.com/office/drawing/2014/main" id="{B885D5F9-94D8-4089-D423-D87EC2BB2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3614" y="2059279"/>
            <a:ext cx="1229288" cy="124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232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95C47D86-6C22-E347-8FEB-080CE688C4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049" y="0"/>
            <a:ext cx="6517621" cy="6858000"/>
          </a:xfrm>
          <a:prstGeom prst="rect">
            <a:avLst/>
          </a:prstGeom>
        </p:spPr>
      </p:pic>
      <p:sp>
        <p:nvSpPr>
          <p:cNvPr id="9" name="Ellips 8">
            <a:extLst>
              <a:ext uri="{FF2B5EF4-FFF2-40B4-BE49-F238E27FC236}">
                <a16:creationId xmlns:a16="http://schemas.microsoft.com/office/drawing/2014/main" id="{DE945839-35C9-1147-B523-C5866E21B126}"/>
              </a:ext>
            </a:extLst>
          </p:cNvPr>
          <p:cNvSpPr/>
          <p:nvPr/>
        </p:nvSpPr>
        <p:spPr>
          <a:xfrm>
            <a:off x="6478017" y="3579846"/>
            <a:ext cx="2895600" cy="3278154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ln w="38100">
                <a:solidFill>
                  <a:schemeClr val="tx1"/>
                </a:solidFill>
              </a:ln>
              <a:latin typeface="Verb Medium" panose="02000600030000020004" pitchFamily="2" charset="77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4DFD044D-5E94-7B45-9DE2-1AD82B023DEF}"/>
              </a:ext>
            </a:extLst>
          </p:cNvPr>
          <p:cNvSpPr txBox="1"/>
          <p:nvPr/>
        </p:nvSpPr>
        <p:spPr>
          <a:xfrm>
            <a:off x="9146478" y="5947699"/>
            <a:ext cx="1179686" cy="403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latin typeface="Verb Medium" panose="02000600030000020004" pitchFamily="2" charset="77"/>
              </a:rPr>
              <a:t>Sidan 8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2BE269E-6C8B-0F5D-E3FB-60A58C923F5D}"/>
              </a:ext>
            </a:extLst>
          </p:cNvPr>
          <p:cNvSpPr txBox="1"/>
          <p:nvPr/>
        </p:nvSpPr>
        <p:spPr>
          <a:xfrm>
            <a:off x="3317694" y="2333395"/>
            <a:ext cx="4053519" cy="130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Jona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Daniel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Ester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E3A3F99-BE5B-AF18-6963-2082D5145A24}"/>
              </a:ext>
            </a:extLst>
          </p:cNvPr>
          <p:cNvSpPr txBox="1"/>
          <p:nvPr/>
        </p:nvSpPr>
        <p:spPr>
          <a:xfrm>
            <a:off x="3418449" y="907487"/>
            <a:ext cx="4811151" cy="1296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Kungar           fel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     Gud       vill          hel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Profeter           Elia</a:t>
            </a:r>
          </a:p>
        </p:txBody>
      </p:sp>
    </p:spTree>
    <p:extLst>
      <p:ext uri="{BB962C8B-B14F-4D97-AF65-F5344CB8AC3E}">
        <p14:creationId xmlns:p14="http://schemas.microsoft.com/office/powerpoint/2010/main" val="2156393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B96C0A63-0638-1944-B971-3A81FF515094}"/>
              </a:ext>
            </a:extLst>
          </p:cNvPr>
          <p:cNvSpPr txBox="1"/>
          <p:nvPr/>
        </p:nvSpPr>
        <p:spPr>
          <a:xfrm>
            <a:off x="5224284" y="2055821"/>
            <a:ext cx="37859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Lertablett. Den </a:t>
            </a:r>
            <a:r>
              <a:rPr lang="sv-SE" dirty="0" err="1">
                <a:solidFill>
                  <a:schemeClr val="bg1"/>
                </a:solidFill>
              </a:rPr>
              <a:t>akkadiska</a:t>
            </a:r>
            <a:r>
              <a:rPr lang="sv-SE" dirty="0">
                <a:solidFill>
                  <a:schemeClr val="bg1"/>
                </a:solidFill>
              </a:rPr>
              <a:t> kilskriften innehåller vissa ransoner och nämner namnet </a:t>
            </a:r>
            <a:r>
              <a:rPr lang="sv-SE" dirty="0" err="1">
                <a:solidFill>
                  <a:schemeClr val="bg1"/>
                </a:solidFill>
              </a:rPr>
              <a:t>Jeconiah</a:t>
            </a:r>
            <a:r>
              <a:rPr lang="sv-SE" dirty="0">
                <a:solidFill>
                  <a:schemeClr val="bg1"/>
                </a:solidFill>
              </a:rPr>
              <a:t> (</a:t>
            </a:r>
            <a:r>
              <a:rPr lang="sv-SE" dirty="0" err="1">
                <a:solidFill>
                  <a:schemeClr val="bg1"/>
                </a:solidFill>
              </a:rPr>
              <a:t>Jehoiachin</a:t>
            </a:r>
            <a:r>
              <a:rPr lang="sv-SE" dirty="0">
                <a:solidFill>
                  <a:schemeClr val="bg1"/>
                </a:solidFill>
              </a:rPr>
              <a:t>), Juda kung, och den babyloniska fångenskapen. Från Babylon, Irak. Nebukadnessar II: s regeringstid, cirka 580 f.Kr.</a:t>
            </a:r>
          </a:p>
          <a:p>
            <a:r>
              <a:rPr lang="sv-SE" dirty="0">
                <a:solidFill>
                  <a:schemeClr val="bg1"/>
                </a:solidFill>
              </a:rPr>
              <a:t>Mer om en cylinder och </a:t>
            </a:r>
            <a:r>
              <a:rPr lang="sv-SE" dirty="0" err="1">
                <a:solidFill>
                  <a:schemeClr val="bg1"/>
                </a:solidFill>
              </a:rPr>
              <a:t>Byblon</a:t>
            </a:r>
            <a:r>
              <a:rPr lang="sv-SE" dirty="0">
                <a:solidFill>
                  <a:schemeClr val="bg1"/>
                </a:solidFill>
              </a:rPr>
              <a:t>: </a:t>
            </a:r>
            <a:r>
              <a:rPr lang="sv-SE" dirty="0" err="1">
                <a:solidFill>
                  <a:schemeClr val="bg1"/>
                </a:solidFill>
              </a:rPr>
              <a:t>https</a:t>
            </a:r>
            <a:r>
              <a:rPr lang="sv-SE" dirty="0">
                <a:solidFill>
                  <a:schemeClr val="bg1"/>
                </a:solidFill>
              </a:rPr>
              <a:t>://</a:t>
            </a:r>
            <a:r>
              <a:rPr lang="sv-SE" dirty="0" err="1">
                <a:solidFill>
                  <a:schemeClr val="bg1"/>
                </a:solidFill>
              </a:rPr>
              <a:t>www.nationalgeographic.org</a:t>
            </a:r>
            <a:r>
              <a:rPr lang="sv-SE" dirty="0">
                <a:solidFill>
                  <a:schemeClr val="bg1"/>
                </a:solidFill>
              </a:rPr>
              <a:t>/</a:t>
            </a:r>
            <a:r>
              <a:rPr lang="sv-SE" dirty="0" err="1">
                <a:solidFill>
                  <a:schemeClr val="bg1"/>
                </a:solidFill>
              </a:rPr>
              <a:t>article</a:t>
            </a:r>
            <a:r>
              <a:rPr lang="sv-SE" dirty="0">
                <a:solidFill>
                  <a:schemeClr val="bg1"/>
                </a:solidFill>
              </a:rPr>
              <a:t>/</a:t>
            </a:r>
            <a:r>
              <a:rPr lang="sv-SE" dirty="0" err="1">
                <a:solidFill>
                  <a:schemeClr val="bg1"/>
                </a:solidFill>
              </a:rPr>
              <a:t>beautiful-babylon-jewel-ancient-world</a:t>
            </a:r>
            <a:r>
              <a:rPr lang="sv-SE" dirty="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F45EF52-F4B0-4609-8FEE-67BA745F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3B718B-ACCA-8440-BD16-6060DB2930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71577" y="0"/>
            <a:ext cx="17177657" cy="1480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6AB28D3C-4362-DC41-9B9C-FA4CFE6A43CB}"/>
              </a:ext>
            </a:extLst>
          </p:cNvPr>
          <p:cNvSpPr txBox="1"/>
          <p:nvPr/>
        </p:nvSpPr>
        <p:spPr>
          <a:xfrm>
            <a:off x="192506" y="0"/>
            <a:ext cx="114219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latin typeface="Verb Medium" panose="02000600030000020004" pitchFamily="2" charset="77"/>
              </a:rPr>
              <a:t>Kilskrift från 580 f.Kr.</a:t>
            </a:r>
            <a:br>
              <a:rPr lang="sv-SE" sz="2800" dirty="0">
                <a:latin typeface="Verb Medium" panose="02000600030000020004" pitchFamily="2" charset="77"/>
              </a:rPr>
            </a:br>
            <a:r>
              <a:rPr lang="sv-SE" sz="2800" dirty="0">
                <a:latin typeface="Verb Medium" panose="02000600030000020004" pitchFamily="2" charset="77"/>
              </a:rPr>
              <a:t>Babylonierna har skrivit om matransoner </a:t>
            </a:r>
            <a:br>
              <a:rPr lang="sv-SE" sz="2800" dirty="0">
                <a:latin typeface="Verb Medium" panose="02000600030000020004" pitchFamily="2" charset="77"/>
              </a:rPr>
            </a:br>
            <a:r>
              <a:rPr lang="sv-SE" sz="2800" dirty="0">
                <a:latin typeface="Verb Medium" panose="02000600030000020004" pitchFamily="2" charset="77"/>
              </a:rPr>
              <a:t>till deras judiska fångar, tex den judiske kungen.  </a:t>
            </a:r>
          </a:p>
        </p:txBody>
      </p:sp>
    </p:spTree>
    <p:extLst>
      <p:ext uri="{BB962C8B-B14F-4D97-AF65-F5344CB8AC3E}">
        <p14:creationId xmlns:p14="http://schemas.microsoft.com/office/powerpoint/2010/main" val="415889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Bildobjekt 37">
            <a:extLst>
              <a:ext uri="{FF2B5EF4-FFF2-40B4-BE49-F238E27FC236}">
                <a16:creationId xmlns:a16="http://schemas.microsoft.com/office/drawing/2014/main" id="{3A9323DB-8221-6A36-07AC-17B47D144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7140" y="-2681"/>
            <a:ext cx="9697720" cy="686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Bildobjekt 8">
            <a:extLst>
              <a:ext uri="{FF2B5EF4-FFF2-40B4-BE49-F238E27FC236}">
                <a16:creationId xmlns:a16="http://schemas.microsoft.com/office/drawing/2014/main" id="{3B4155C5-3DCC-A2E2-D548-5D9FE7171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6342" y="135219"/>
            <a:ext cx="1260590" cy="127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Bildobjekt 32">
            <a:extLst>
              <a:ext uri="{FF2B5EF4-FFF2-40B4-BE49-F238E27FC236}">
                <a16:creationId xmlns:a16="http://schemas.microsoft.com/office/drawing/2014/main" id="{B885D5F9-94D8-4089-D423-D87EC2BB2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3614" y="2059279"/>
            <a:ext cx="1229288" cy="124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Bildobjekt 18">
            <a:extLst>
              <a:ext uri="{FF2B5EF4-FFF2-40B4-BE49-F238E27FC236}">
                <a16:creationId xmlns:a16="http://schemas.microsoft.com/office/drawing/2014/main" id="{B2E8E60A-8BA7-ADC8-89E7-1846C4977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4468" y="1307183"/>
            <a:ext cx="1249207" cy="126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Bildobjekt 17">
            <a:extLst>
              <a:ext uri="{FF2B5EF4-FFF2-40B4-BE49-F238E27FC236}">
                <a16:creationId xmlns:a16="http://schemas.microsoft.com/office/drawing/2014/main" id="{EA30C3D2-125F-DB6F-AC04-81D341E51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8614" y="1656864"/>
            <a:ext cx="1240671" cy="125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Bildobjekt 16">
            <a:extLst>
              <a:ext uri="{FF2B5EF4-FFF2-40B4-BE49-F238E27FC236}">
                <a16:creationId xmlns:a16="http://schemas.microsoft.com/office/drawing/2014/main" id="{14C6FD9A-DA39-6938-BA86-F6928A3F7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5165" y="3117206"/>
            <a:ext cx="1242093" cy="126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Bildobjekt 15">
            <a:extLst>
              <a:ext uri="{FF2B5EF4-FFF2-40B4-BE49-F238E27FC236}">
                <a16:creationId xmlns:a16="http://schemas.microsoft.com/office/drawing/2014/main" id="{4EC48C8C-FFF5-E212-A396-0B7BFFBDC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585" y="4523086"/>
            <a:ext cx="1237825" cy="126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Bildobjekt 14">
            <a:extLst>
              <a:ext uri="{FF2B5EF4-FFF2-40B4-BE49-F238E27FC236}">
                <a16:creationId xmlns:a16="http://schemas.microsoft.com/office/drawing/2014/main" id="{D3F9579E-9B1E-4A15-2DAD-F91DF6D76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6498" y="5506297"/>
            <a:ext cx="1200833" cy="121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Bildobjekt 13">
            <a:extLst>
              <a:ext uri="{FF2B5EF4-FFF2-40B4-BE49-F238E27FC236}">
                <a16:creationId xmlns:a16="http://schemas.microsoft.com/office/drawing/2014/main" id="{E02C1F8D-FC0D-B81A-29E3-E1875C3E2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2986" y="5018924"/>
            <a:ext cx="1247785" cy="125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Bildobjekt 12">
            <a:extLst>
              <a:ext uri="{FF2B5EF4-FFF2-40B4-BE49-F238E27FC236}">
                <a16:creationId xmlns:a16="http://schemas.microsoft.com/office/drawing/2014/main" id="{03703BD8-1E2B-92DD-DB74-D5F36DC9D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8603" y="3605986"/>
            <a:ext cx="1223597" cy="124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Bildobjekt 11">
            <a:extLst>
              <a:ext uri="{FF2B5EF4-FFF2-40B4-BE49-F238E27FC236}">
                <a16:creationId xmlns:a16="http://schemas.microsoft.com/office/drawing/2014/main" id="{AEF585CB-3743-BC64-7D40-F122B7B49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9707" y="2396530"/>
            <a:ext cx="1266281" cy="126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Bildobjekt 10">
            <a:extLst>
              <a:ext uri="{FF2B5EF4-FFF2-40B4-BE49-F238E27FC236}">
                <a16:creationId xmlns:a16="http://schemas.microsoft.com/office/drawing/2014/main" id="{D789A6CC-F218-E43E-A9C3-AE4182996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7879" y="1436707"/>
            <a:ext cx="1240671" cy="125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Bildobjekt 36">
            <a:extLst>
              <a:ext uri="{FF2B5EF4-FFF2-40B4-BE49-F238E27FC236}">
                <a16:creationId xmlns:a16="http://schemas.microsoft.com/office/drawing/2014/main" id="{437DD5D0-AC74-6665-157A-17536746C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8337" y="611393"/>
            <a:ext cx="1277663" cy="12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7">
            <a:extLst>
              <a:ext uri="{FF2B5EF4-FFF2-40B4-BE49-F238E27FC236}">
                <a16:creationId xmlns:a16="http://schemas.microsoft.com/office/drawing/2014/main" id="{3CCAA4EA-9811-7512-61DE-A4B7114FD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664" y="-459881"/>
            <a:ext cx="10927007" cy="37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90433498-9CE6-346B-623C-4FEB45DB3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664" y="-2681"/>
            <a:ext cx="10927007" cy="37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1038" name="Bildobjekt 35">
            <a:extLst>
              <a:ext uri="{FF2B5EF4-FFF2-40B4-BE49-F238E27FC236}">
                <a16:creationId xmlns:a16="http://schemas.microsoft.com/office/drawing/2014/main" id="{91E99E2F-0917-D6ED-34AE-A080F2D31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3494" y="5319406"/>
            <a:ext cx="1262012" cy="127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Bildobjekt 33">
            <a:extLst>
              <a:ext uri="{FF2B5EF4-FFF2-40B4-BE49-F238E27FC236}">
                <a16:creationId xmlns:a16="http://schemas.microsoft.com/office/drawing/2014/main" id="{1AE87728-D43E-A955-54B7-59852FA57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8778" y="3170554"/>
            <a:ext cx="1243516" cy="125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Bildobjekt 34">
            <a:extLst>
              <a:ext uri="{FF2B5EF4-FFF2-40B4-BE49-F238E27FC236}">
                <a16:creationId xmlns:a16="http://schemas.microsoft.com/office/drawing/2014/main" id="{1A90B841-2DEE-00FA-0A5B-E1C156D14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1463" y="3774809"/>
            <a:ext cx="1270550" cy="128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7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6ADBAC69-B714-E14C-A457-C9DC6B033C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189" y="0"/>
            <a:ext cx="6517621" cy="685800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0BD53DE1-CA90-401D-87CF-C1751024C388}"/>
              </a:ext>
            </a:extLst>
          </p:cNvPr>
          <p:cNvSpPr txBox="1"/>
          <p:nvPr/>
        </p:nvSpPr>
        <p:spPr>
          <a:xfrm>
            <a:off x="3409134" y="3706763"/>
            <a:ext cx="4053519" cy="130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Hem!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Väntan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Jesus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8A2E218-7411-EB44-AEDD-82A65BC36CF3}"/>
              </a:ext>
            </a:extLst>
          </p:cNvPr>
          <p:cNvSpPr txBox="1"/>
          <p:nvPr/>
        </p:nvSpPr>
        <p:spPr>
          <a:xfrm>
            <a:off x="3409134" y="2310535"/>
            <a:ext cx="4053519" cy="130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Jona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Daniel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Ester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2A0BBE8-3FC3-6945-A117-766B042D3280}"/>
              </a:ext>
            </a:extLst>
          </p:cNvPr>
          <p:cNvSpPr txBox="1"/>
          <p:nvPr/>
        </p:nvSpPr>
        <p:spPr>
          <a:xfrm>
            <a:off x="9105791" y="5916469"/>
            <a:ext cx="1179686" cy="403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latin typeface="Verb Medium" panose="02000600030000020004" pitchFamily="2" charset="77"/>
              </a:rPr>
              <a:t>Sidan 8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E56A2D4C-4E4D-7380-DBE6-ABD44F79343A}"/>
              </a:ext>
            </a:extLst>
          </p:cNvPr>
          <p:cNvSpPr txBox="1"/>
          <p:nvPr/>
        </p:nvSpPr>
        <p:spPr>
          <a:xfrm>
            <a:off x="3418449" y="907487"/>
            <a:ext cx="4811151" cy="1296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Kungar           fel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     Gud       vill          hel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Profeter           Elia</a:t>
            </a:r>
          </a:p>
        </p:txBody>
      </p:sp>
      <p:cxnSp>
        <p:nvCxnSpPr>
          <p:cNvPr id="3" name="Rak 2">
            <a:extLst>
              <a:ext uri="{FF2B5EF4-FFF2-40B4-BE49-F238E27FC236}">
                <a16:creationId xmlns:a16="http://schemas.microsoft.com/office/drawing/2014/main" id="{30649BDD-22BC-E07A-E0CF-0795D2FB7D44}"/>
              </a:ext>
            </a:extLst>
          </p:cNvPr>
          <p:cNvCxnSpPr/>
          <p:nvPr/>
        </p:nvCxnSpPr>
        <p:spPr>
          <a:xfrm>
            <a:off x="2628900" y="4593291"/>
            <a:ext cx="4038600" cy="0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ruta 3">
            <a:extLst>
              <a:ext uri="{FF2B5EF4-FFF2-40B4-BE49-F238E27FC236}">
                <a16:creationId xmlns:a16="http://schemas.microsoft.com/office/drawing/2014/main" id="{7D2F2E33-ABFD-F44D-063F-6418ABE744BB}"/>
              </a:ext>
            </a:extLst>
          </p:cNvPr>
          <p:cNvSpPr txBox="1"/>
          <p:nvPr/>
        </p:nvSpPr>
        <p:spPr>
          <a:xfrm flipH="1">
            <a:off x="5234264" y="4561860"/>
            <a:ext cx="1807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accent1">
                    <a:lumMod val="75000"/>
                  </a:schemeClr>
                </a:solidFill>
                <a:latin typeface="Verb Medium" panose="02000600030000020004" pitchFamily="2" charset="77"/>
              </a:rPr>
              <a:t>Nya</a:t>
            </a:r>
            <a:br>
              <a:rPr lang="sv-SE" dirty="0">
                <a:solidFill>
                  <a:schemeClr val="accent1">
                    <a:lumMod val="75000"/>
                  </a:schemeClr>
                </a:solidFill>
                <a:latin typeface="Verb Medium" panose="02000600030000020004" pitchFamily="2" charset="77"/>
              </a:rPr>
            </a:br>
            <a:r>
              <a:rPr lang="sv-SE" dirty="0">
                <a:solidFill>
                  <a:schemeClr val="accent1">
                    <a:lumMod val="75000"/>
                  </a:schemeClr>
                </a:solidFill>
                <a:latin typeface="Verb Medium" panose="02000600030000020004" pitchFamily="2" charset="77"/>
              </a:rPr>
              <a:t>testamentet</a:t>
            </a:r>
          </a:p>
        </p:txBody>
      </p:sp>
    </p:spTree>
    <p:extLst>
      <p:ext uri="{BB962C8B-B14F-4D97-AF65-F5344CB8AC3E}">
        <p14:creationId xmlns:p14="http://schemas.microsoft.com/office/powerpoint/2010/main" val="1963267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E4C0DFF7-0E61-452C-98FC-C17FFDF8A9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4682" y="73722"/>
            <a:ext cx="6256271" cy="6839367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31CB2695-3B98-4FD6-8506-6F5C47CD8FEC}"/>
              </a:ext>
            </a:extLst>
          </p:cNvPr>
          <p:cNvSpPr txBox="1"/>
          <p:nvPr/>
        </p:nvSpPr>
        <p:spPr>
          <a:xfrm>
            <a:off x="3207254" y="1180311"/>
            <a:ext cx="4053519" cy="130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sv-SE" sz="2400" dirty="0">
                <a:latin typeface="Verb Medium" panose="02000600030000020004" pitchFamily="2" charset="77"/>
              </a:rPr>
              <a:t>Skapelse</a:t>
            </a:r>
          </a:p>
          <a:p>
            <a:pPr>
              <a:lnSpc>
                <a:spcPts val="3200"/>
              </a:lnSpc>
            </a:pPr>
            <a:r>
              <a:rPr lang="sv-SE" sz="2400" dirty="0">
                <a:latin typeface="Verb Medium" panose="02000600030000020004" pitchFamily="2" charset="77"/>
              </a:rPr>
              <a:t>Syndafall</a:t>
            </a:r>
          </a:p>
          <a:p>
            <a:pPr>
              <a:lnSpc>
                <a:spcPts val="3200"/>
              </a:lnSpc>
            </a:pPr>
            <a:r>
              <a:rPr lang="sv-SE" sz="2400" dirty="0">
                <a:latin typeface="Verb Medium" panose="02000600030000020004" pitchFamily="2" charset="77"/>
              </a:rPr>
              <a:t>Noa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00E1778-C453-2E05-C867-43BC65E4FD59}"/>
              </a:ext>
            </a:extLst>
          </p:cNvPr>
          <p:cNvSpPr txBox="1"/>
          <p:nvPr/>
        </p:nvSpPr>
        <p:spPr>
          <a:xfrm>
            <a:off x="8383303" y="6239612"/>
            <a:ext cx="1179686" cy="403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latin typeface="Verb Medium" panose="02000600030000020004" pitchFamily="2" charset="77"/>
              </a:rPr>
              <a:t>Sidan 3</a:t>
            </a:r>
          </a:p>
        </p:txBody>
      </p:sp>
    </p:spTree>
    <p:extLst>
      <p:ext uri="{BB962C8B-B14F-4D97-AF65-F5344CB8AC3E}">
        <p14:creationId xmlns:p14="http://schemas.microsoft.com/office/powerpoint/2010/main" val="327195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260F98EC-207A-41F8-83C7-B19728F25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7607" y="0"/>
            <a:ext cx="6176791" cy="6926872"/>
          </a:xfr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24F27645-2A5C-E748-9ABF-5732CD06A76B}"/>
              </a:ext>
            </a:extLst>
          </p:cNvPr>
          <p:cNvSpPr txBox="1"/>
          <p:nvPr/>
        </p:nvSpPr>
        <p:spPr>
          <a:xfrm>
            <a:off x="3007602" y="256410"/>
            <a:ext cx="1179686" cy="403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latin typeface="+mj-lt"/>
              </a:rPr>
              <a:t>Sidan 11</a:t>
            </a:r>
          </a:p>
        </p:txBody>
      </p:sp>
    </p:spTree>
    <p:extLst>
      <p:ext uri="{BB962C8B-B14F-4D97-AF65-F5344CB8AC3E}">
        <p14:creationId xmlns:p14="http://schemas.microsoft.com/office/powerpoint/2010/main" val="1033180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100000">
              <a:srgbClr val="0070C0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56E4BDD2-6395-6983-99B6-5B8FB75D2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027" y="457200"/>
            <a:ext cx="10955945" cy="59436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52AA34B6-4F89-75E6-CBA6-8832814AD557}"/>
              </a:ext>
            </a:extLst>
          </p:cNvPr>
          <p:cNvSpPr txBox="1"/>
          <p:nvPr/>
        </p:nvSpPr>
        <p:spPr>
          <a:xfrm>
            <a:off x="116541" y="149810"/>
            <a:ext cx="4329952" cy="52322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sv-SE" sz="2800" b="1" dirty="0">
                <a:solidFill>
                  <a:schemeClr val="bg1"/>
                </a:solidFill>
              </a:rPr>
              <a:t>Spela på </a:t>
            </a:r>
            <a:r>
              <a:rPr lang="sv-SE" sz="2800" b="1" dirty="0" err="1">
                <a:solidFill>
                  <a:schemeClr val="bg1"/>
                </a:solidFill>
              </a:rPr>
              <a:t>bibeläventyret.se</a:t>
            </a:r>
            <a:r>
              <a:rPr lang="sv-SE" sz="28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27250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F4B32C1-05D7-49C7-9D63-100447421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&#10;&#10;Automatiskt genererad beskrivning">
            <a:extLst>
              <a:ext uri="{FF2B5EF4-FFF2-40B4-BE49-F238E27FC236}">
                <a16:creationId xmlns:a16="http://schemas.microsoft.com/office/drawing/2014/main" id="{2E552AC6-51BF-481E-81C8-5F04616E7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41737" y="0"/>
            <a:ext cx="14384357" cy="6858000"/>
          </a:xfrm>
        </p:spPr>
      </p:pic>
      <p:pic>
        <p:nvPicPr>
          <p:cNvPr id="3" name="1 Bud-rapen.m4a" descr="1 Bud-rapen.m4a">
            <a:hlinkClick r:id="" action="ppaction://media"/>
            <a:extLst>
              <a:ext uri="{FF2B5EF4-FFF2-40B4-BE49-F238E27FC236}">
                <a16:creationId xmlns:a16="http://schemas.microsoft.com/office/drawing/2014/main" id="{55092D69-6D5F-8D48-A53A-101C5BFAF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7086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06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03BF4A3-3968-6CD2-1CF9-45EAD9F8A8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344" y="36000"/>
            <a:ext cx="9642243" cy="68220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60F9792-27FE-D78A-B616-2D12689E23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898" y="72763"/>
            <a:ext cx="1190156" cy="1208441"/>
          </a:xfrm>
          <a:prstGeom prst="rect">
            <a:avLst/>
          </a:prstGeom>
        </p:spPr>
      </p:pic>
      <p:sp>
        <p:nvSpPr>
          <p:cNvPr id="6" name="Båge 5">
            <a:extLst>
              <a:ext uri="{FF2B5EF4-FFF2-40B4-BE49-F238E27FC236}">
                <a16:creationId xmlns:a16="http://schemas.microsoft.com/office/drawing/2014/main" id="{ECDD1FEC-2230-F02A-8CF3-66BD5DC73DBE}"/>
              </a:ext>
            </a:extLst>
          </p:cNvPr>
          <p:cNvSpPr/>
          <p:nvPr/>
        </p:nvSpPr>
        <p:spPr>
          <a:xfrm rot="12229723">
            <a:off x="8638844" y="4102410"/>
            <a:ext cx="2343092" cy="2257848"/>
          </a:xfrm>
          <a:prstGeom prst="arc">
            <a:avLst>
              <a:gd name="adj1" fmla="val 16200000"/>
              <a:gd name="adj2" fmla="val 445835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D97D7CC-7E49-543F-25DD-1C93923D7C92}"/>
              </a:ext>
            </a:extLst>
          </p:cNvPr>
          <p:cNvSpPr txBox="1"/>
          <p:nvPr/>
        </p:nvSpPr>
        <p:spPr>
          <a:xfrm>
            <a:off x="9448801" y="4182005"/>
            <a:ext cx="1395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Nya</a:t>
            </a:r>
            <a:br>
              <a:rPr lang="sv-SE" dirty="0"/>
            </a:br>
            <a:r>
              <a:rPr lang="sv-SE" dirty="0"/>
              <a:t>testamentet</a:t>
            </a:r>
          </a:p>
        </p:txBody>
      </p:sp>
    </p:spTree>
    <p:extLst>
      <p:ext uri="{BB962C8B-B14F-4D97-AF65-F5344CB8AC3E}">
        <p14:creationId xmlns:p14="http://schemas.microsoft.com/office/powerpoint/2010/main" val="2752112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karta&#10;&#10;Automatiskt genererad beskrivning">
            <a:extLst>
              <a:ext uri="{FF2B5EF4-FFF2-40B4-BE49-F238E27FC236}">
                <a16:creationId xmlns:a16="http://schemas.microsoft.com/office/drawing/2014/main" id="{C7622E2B-435F-4BA7-8F70-4EC4239447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667" y="1238877"/>
            <a:ext cx="6674668" cy="438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6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17C520-6436-435A-9552-6E2F0A4A0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094BA6A-66A9-EEFB-A094-3057FE932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latshållare för innehåll 9" descr="En bild som visar karta, text, kartbok&#10;&#10;Automatiskt genererad beskrivning">
            <a:extLst>
              <a:ext uri="{FF2B5EF4-FFF2-40B4-BE49-F238E27FC236}">
                <a16:creationId xmlns:a16="http://schemas.microsoft.com/office/drawing/2014/main" id="{066940A6-D916-C066-09CA-6B40F7D393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" b="4762"/>
          <a:stretch/>
        </p:blipFill>
        <p:spPr>
          <a:xfrm>
            <a:off x="914400" y="0"/>
            <a:ext cx="10110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5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45EF52-F4B0-4609-8FEE-67BA745F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B956EC7-C5B4-4401-8B06-712B494CE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725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ll dir="d"/>
      </p:transition>
    </mc:Choice>
    <mc:Fallback xmlns="">
      <p:transition spd="slow">
        <p:pull dir="d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9732FD80-17B0-447D-A087-AE16508D88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4682" y="73722"/>
            <a:ext cx="6256271" cy="6839367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31CB2695-3B98-4FD6-8506-6F5C47CD8FEC}"/>
              </a:ext>
            </a:extLst>
          </p:cNvPr>
          <p:cNvSpPr txBox="1"/>
          <p:nvPr/>
        </p:nvSpPr>
        <p:spPr>
          <a:xfrm>
            <a:off x="3207254" y="1167611"/>
            <a:ext cx="4053519" cy="130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Skapelse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Syndafall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Noa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C9F9BDD-D8EA-4AF0-A4C3-A37ECEE9F828}"/>
              </a:ext>
            </a:extLst>
          </p:cNvPr>
          <p:cNvSpPr txBox="1"/>
          <p:nvPr/>
        </p:nvSpPr>
        <p:spPr>
          <a:xfrm>
            <a:off x="3185483" y="2604526"/>
            <a:ext cx="4053519" cy="130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2000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Sara          Abraham</a:t>
            </a:r>
          </a:p>
          <a:p>
            <a:pPr>
              <a:lnSpc>
                <a:spcPts val="3200"/>
              </a:lnSpc>
            </a:pPr>
            <a:r>
              <a:rPr lang="sv-SE" sz="2400" b="1" dirty="0">
                <a:latin typeface="Verb Medium" panose="02000600030000020004" pitchFamily="2" charset="77"/>
              </a:rPr>
              <a:t>Ur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F726C0E3-E2E5-2847-84B9-31220E68B4E6}"/>
              </a:ext>
            </a:extLst>
          </p:cNvPr>
          <p:cNvSpPr txBox="1"/>
          <p:nvPr/>
        </p:nvSpPr>
        <p:spPr>
          <a:xfrm>
            <a:off x="8383303" y="6239612"/>
            <a:ext cx="1179686" cy="403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latin typeface="Verb Medium" panose="02000600030000020004" pitchFamily="2" charset="77"/>
              </a:rPr>
              <a:t>Sidan 3</a:t>
            </a:r>
          </a:p>
        </p:txBody>
      </p:sp>
    </p:spTree>
    <p:extLst>
      <p:ext uri="{BB962C8B-B14F-4D97-AF65-F5344CB8AC3E}">
        <p14:creationId xmlns:p14="http://schemas.microsoft.com/office/powerpoint/2010/main" val="71836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tshållare för innehåll 9" descr="En bild som visar karta, text, kartbok&#10;&#10;Automatiskt genererad beskrivning">
            <a:extLst>
              <a:ext uri="{FF2B5EF4-FFF2-40B4-BE49-F238E27FC236}">
                <a16:creationId xmlns:a16="http://schemas.microsoft.com/office/drawing/2014/main" id="{B49E612A-4B99-1ACE-B3B7-70F033B8B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7" y="0"/>
            <a:ext cx="10130151" cy="7162800"/>
          </a:xfr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4DDE7285-3267-F047-BABF-3836E2EBA3C6}"/>
              </a:ext>
            </a:extLst>
          </p:cNvPr>
          <p:cNvSpPr txBox="1"/>
          <p:nvPr/>
        </p:nvSpPr>
        <p:spPr>
          <a:xfrm>
            <a:off x="4614377" y="2987669"/>
            <a:ext cx="4512093" cy="1636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80"/>
              </a:lnSpc>
            </a:pPr>
            <a:r>
              <a:rPr lang="sv-SE" sz="1600" b="1" spc="800" dirty="0">
                <a:latin typeface="Verb Medium" panose="02000600030000020004" pitchFamily="2" charset="77"/>
              </a:rPr>
              <a:t>           </a:t>
            </a:r>
            <a:r>
              <a:rPr lang="sv-SE" sz="4000" b="1" spc="800" dirty="0">
                <a:latin typeface="Verb Medium" panose="02000600030000020004" pitchFamily="2" charset="77"/>
              </a:rPr>
              <a:t> </a:t>
            </a:r>
            <a:r>
              <a:rPr lang="sv-SE" sz="1600" b="1" spc="800" dirty="0">
                <a:latin typeface="Verb Medium" panose="02000600030000020004" pitchFamily="2" charset="77"/>
              </a:rPr>
              <a:t>SJÖ</a:t>
            </a:r>
          </a:p>
          <a:p>
            <a:pPr>
              <a:lnSpc>
                <a:spcPts val="4080"/>
              </a:lnSpc>
            </a:pPr>
            <a:r>
              <a:rPr lang="sv-SE" sz="1600" b="1" spc="800" dirty="0">
                <a:latin typeface="Verb Medium" panose="02000600030000020004" pitchFamily="2" charset="77"/>
              </a:rPr>
              <a:t>ORDAN</a:t>
            </a:r>
          </a:p>
          <a:p>
            <a:pPr>
              <a:lnSpc>
                <a:spcPts val="4080"/>
              </a:lnSpc>
            </a:pPr>
            <a:r>
              <a:rPr lang="sv-SE" sz="1600" b="1" spc="800" dirty="0">
                <a:latin typeface="Verb Medium" panose="02000600030000020004" pitchFamily="2" charset="77"/>
              </a:rPr>
              <a:t>ÖDA  AVET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ABBE7DD-20D6-3944-B5B3-36CAF8F9B511}"/>
              </a:ext>
            </a:extLst>
          </p:cNvPr>
          <p:cNvSpPr txBox="1"/>
          <p:nvPr/>
        </p:nvSpPr>
        <p:spPr>
          <a:xfrm>
            <a:off x="1423257" y="3171279"/>
            <a:ext cx="2735504" cy="53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80"/>
              </a:lnSpc>
            </a:pPr>
            <a:r>
              <a:rPr lang="sv-SE" sz="1600" b="1" spc="800" dirty="0">
                <a:latin typeface="Verb Medium" panose="02000600030000020004" pitchFamily="2" charset="77"/>
              </a:rPr>
              <a:t>EDEL </a:t>
            </a:r>
            <a:r>
              <a:rPr lang="sv-SE" sz="300" b="1" spc="800" dirty="0">
                <a:latin typeface="Verb Medium" panose="02000600030000020004" pitchFamily="2" charset="77"/>
              </a:rPr>
              <a:t> </a:t>
            </a:r>
            <a:r>
              <a:rPr lang="sv-SE" sz="1600" b="1" spc="800" dirty="0">
                <a:latin typeface="Verb Medium" panose="02000600030000020004" pitchFamily="2" charset="77"/>
              </a:rPr>
              <a:t>AVET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FD24D933-0FBE-4344-8000-07B015491D54}"/>
              </a:ext>
            </a:extLst>
          </p:cNvPr>
          <p:cNvSpPr txBox="1"/>
          <p:nvPr/>
        </p:nvSpPr>
        <p:spPr>
          <a:xfrm>
            <a:off x="11231880" y="5957196"/>
            <a:ext cx="1179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latin typeface="Verb Medium" panose="02000600030000020004" pitchFamily="2" charset="77"/>
              </a:rPr>
              <a:t>Sidan 6-7</a:t>
            </a:r>
          </a:p>
        </p:txBody>
      </p:sp>
    </p:spTree>
    <p:extLst>
      <p:ext uri="{BB962C8B-B14F-4D97-AF65-F5344CB8AC3E}">
        <p14:creationId xmlns:p14="http://schemas.microsoft.com/office/powerpoint/2010/main" val="4237469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F7BD43AF715774FB2ECB098FACF79B4" ma:contentTypeVersion="15" ma:contentTypeDescription="Skapa ett nytt dokument." ma:contentTypeScope="" ma:versionID="99917ceef81fb4d72261a1f52bfcca34">
  <xsd:schema xmlns:xsd="http://www.w3.org/2001/XMLSchema" xmlns:xs="http://www.w3.org/2001/XMLSchema" xmlns:p="http://schemas.microsoft.com/office/2006/metadata/properties" xmlns:ns2="30799290-e40e-4c02-8bf7-782775a8eb2b" xmlns:ns3="d35f3004-66a2-43aa-bc94-85b96d83c23e" targetNamespace="http://schemas.microsoft.com/office/2006/metadata/properties" ma:root="true" ma:fieldsID="f4782f1193975521df942b1cc3a21187" ns2:_="" ns3:_="">
    <xsd:import namespace="30799290-e40e-4c02-8bf7-782775a8eb2b"/>
    <xsd:import namespace="d35f3004-66a2-43aa-bc94-85b96d83c2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799290-e40e-4c02-8bf7-782775a8eb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Bildmarkeringar" ma:readOnly="false" ma:fieldId="{5cf76f15-5ced-4ddc-b409-7134ff3c332f}" ma:taxonomyMulti="true" ma:sspId="fa342797-bc32-41f1-8ea3-5c5112a51d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5f3004-66a2-43aa-bc94-85b96d83c23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76b581e-c573-4ce2-b9a4-43342b21eaf6}" ma:internalName="TaxCatchAll" ma:showField="CatchAllData" ma:web="d35f3004-66a2-43aa-bc94-85b96d83c2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6DE7A0-908F-429C-822E-F93EE45728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BAFE85F-BE8F-4971-AA46-8E2295888C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799290-e40e-4c02-8bf7-782775a8eb2b"/>
    <ds:schemaRef ds:uri="d35f3004-66a2-43aa-bc94-85b96d83c2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86688</TotalTime>
  <Words>250</Words>
  <Application>Microsoft Macintosh PowerPoint</Application>
  <PresentationFormat>Bredbild</PresentationFormat>
  <Paragraphs>105</Paragraphs>
  <Slides>32</Slides>
  <Notes>4</Notes>
  <HiddenSlides>0</HiddenSlides>
  <MMClips>2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Verb Medium</vt:lpstr>
      <vt:lpstr>Office-tema</vt:lpstr>
      <vt:lpstr>Välkommen till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Tempelplatsen  i Jerusalem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Välkommen till webbinarium om Nya Bibeläventyret</dc:title>
  <dc:creator>Olof Brandt</dc:creator>
  <cp:lastModifiedBy>Andreas Hultsten</cp:lastModifiedBy>
  <cp:revision>53</cp:revision>
  <dcterms:created xsi:type="dcterms:W3CDTF">2021-01-22T11:57:31Z</dcterms:created>
  <dcterms:modified xsi:type="dcterms:W3CDTF">2024-02-08T07:06:46Z</dcterms:modified>
</cp:coreProperties>
</file>